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80" r:id="rId1"/>
    <p:sldMasterId id="2147483734" r:id="rId2"/>
    <p:sldMasterId id="2147483751" r:id="rId3"/>
  </p:sldMasterIdLst>
  <p:notesMasterIdLst>
    <p:notesMasterId r:id="rId12"/>
  </p:notesMasterIdLst>
  <p:handoutMasterIdLst>
    <p:handoutMasterId r:id="rId13"/>
  </p:handoutMasterIdLst>
  <p:sldIdLst>
    <p:sldId id="726" r:id="rId4"/>
    <p:sldId id="730" r:id="rId5"/>
    <p:sldId id="729" r:id="rId6"/>
    <p:sldId id="687" r:id="rId7"/>
    <p:sldId id="731" r:id="rId8"/>
    <p:sldId id="727" r:id="rId9"/>
    <p:sldId id="728" r:id="rId10"/>
    <p:sldId id="732" r:id="rId11"/>
  </p:sldIdLst>
  <p:sldSz cx="9906000" cy="6858000" type="A4"/>
  <p:notesSz cx="6805613" cy="9939338"/>
  <p:custDataLst>
    <p:tags r:id="rId14"/>
  </p:custData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12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User" initials="U" lastIdx="1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DE1D1"/>
    <a:srgbClr val="92D050"/>
    <a:srgbClr val="EBF1DE"/>
    <a:srgbClr val="4BB2FF"/>
    <a:srgbClr val="1E5FAC"/>
    <a:srgbClr val="94B4F4"/>
    <a:srgbClr val="5788D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0A15C55-8517-42AA-B614-E9B94910E393}" styleName="Средний стиль 2 -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6E25E649-3F16-4E02-A733-19D2CDBF48F0}" styleName="Средний стиль 3 - акцент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EC20E35-A176-4012-BC5E-935CFFF8708E}" styleName="Средний стиль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7E9639D4-E3E2-4D34-9284-5A2195B3D0D7}" styleName="Светлый стиль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793D81CF-94F2-401A-BA57-92F5A7B2D0C5}" styleName="Средний стиль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BDBED569-4797-4DF1-A0F4-6AAB3CD982D8}" styleName="Светлый стиль 3 - акцент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ED083AE6-46FA-4A59-8FB0-9F97EB10719F}" styleName="Светлый стиль 3 - акцент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C4B1156A-380E-4F78-BDF5-A606A8083BF9}" styleName="Средний стиль 4 - акцент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72833802-FEF1-4C79-8D5D-14CF1EAF98D9}" styleName="Светлый стиль 2 — акцент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5DA37D80-6434-44D0-A028-1B22A696006F}" styleName="Светлый стиль 3 — акцент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1036" autoAdjust="0"/>
    <p:restoredTop sz="94434" autoAdjust="0"/>
  </p:normalViewPr>
  <p:slideViewPr>
    <p:cSldViewPr>
      <p:cViewPr>
        <p:scale>
          <a:sx n="80" d="100"/>
          <a:sy n="80" d="100"/>
        </p:scale>
        <p:origin x="-660" y="-48"/>
      </p:cViewPr>
      <p:guideLst>
        <p:guide orient="horz" pos="2160"/>
        <p:guide pos="312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50" d="100"/>
          <a:sy n="50" d="100"/>
        </p:scale>
        <p:origin x="2898" y="3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handoutMaster" Target="handoutMasters/handoutMaster1.xml"/><Relationship Id="rId18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notesMaster" Target="notesMasters/notesMaster1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commentAuthors" Target="commentAuthors.xml"/><Relationship Id="rId10" Type="http://schemas.openxmlformats.org/officeDocument/2006/relationships/slide" Target="slides/slide7.xml"/><Relationship Id="rId19" Type="http://schemas.openxmlformats.org/officeDocument/2006/relationships/tableStyles" Target="tableStyle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tags" Target="tags/tag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575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54450" y="0"/>
            <a:ext cx="2949575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5CD2A4B-6237-4C2E-B3EB-09C33427159F}" type="datetimeFigureOut">
              <a:rPr lang="uk-UA" smtClean="0"/>
              <a:pPr/>
              <a:t>11.12.2016</a:t>
            </a:fld>
            <a:endParaRPr lang="uk-UA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40863"/>
            <a:ext cx="2949575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uk-UA" smtClean="0"/>
              <a:t>0</a:t>
            </a:r>
            <a:endParaRPr lang="uk-UA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54450" y="9440863"/>
            <a:ext cx="2949575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48910EC-4D69-4066-A7DD-489A903BDA21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028989226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575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4450" y="0"/>
            <a:ext cx="2949575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084ED5D-36CF-4EE0-B6C6-9FC39966E84F}" type="datetimeFigureOut">
              <a:rPr lang="ru-RU" smtClean="0"/>
              <a:pPr/>
              <a:t>11.12.2016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712788" y="746125"/>
            <a:ext cx="5381625" cy="37258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1038" y="4721225"/>
            <a:ext cx="5443537" cy="447198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40863"/>
            <a:ext cx="2949575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ru-RU" smtClean="0"/>
              <a:t>0</a:t>
            </a:r>
            <a:endParaRPr lang="ru-RU" dirty="0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5"/>
          </p:nvPr>
        </p:nvSpPr>
        <p:spPr>
          <a:xfrm>
            <a:off x="3854450" y="9440863"/>
            <a:ext cx="2949575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4938FF0-D586-48F6-AB6C-8F8C363FB88E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399456867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938FF0-D586-48F6-AB6C-8F8C363FB88E}" type="slidenum">
              <a:rPr lang="uk-UA" smtClean="0">
                <a:solidFill>
                  <a:prstClr val="black"/>
                </a:solidFill>
              </a:rPr>
              <a:pPr/>
              <a:t>4</a:t>
            </a:fld>
            <a:endParaRPr lang="uk-UA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375871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938FF0-D586-48F6-AB6C-8F8C363FB88E}" type="slidenum">
              <a:rPr lang="uk-UA" smtClean="0">
                <a:solidFill>
                  <a:prstClr val="black"/>
                </a:solidFill>
              </a:rPr>
              <a:pPr/>
              <a:t>6</a:t>
            </a:fld>
            <a:endParaRPr lang="uk-UA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375871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938FF0-D586-48F6-AB6C-8F8C363FB88E}" type="slidenum">
              <a:rPr lang="uk-UA" smtClean="0">
                <a:solidFill>
                  <a:prstClr val="black"/>
                </a:solidFill>
              </a:rPr>
              <a:pPr/>
              <a:t>7</a:t>
            </a:fld>
            <a:endParaRPr lang="uk-UA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37587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3.xml"/><Relationship Id="rId1" Type="http://schemas.openxmlformats.org/officeDocument/2006/relationships/tags" Target="../tags/tag2.xml"/><Relationship Id="rId4" Type="http://schemas.openxmlformats.org/officeDocument/2006/relationships/image" Target="../media/image2.png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5.xml"/><Relationship Id="rId1" Type="http://schemas.openxmlformats.org/officeDocument/2006/relationships/tags" Target="../tags/tag4.xml"/><Relationship Id="rId4" Type="http://schemas.openxmlformats.org/officeDocument/2006/relationships/image" Target="../media/image3.png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.bin"/><Relationship Id="rId3" Type="http://schemas.openxmlformats.org/officeDocument/2006/relationships/tags" Target="../tags/tag7.xml"/><Relationship Id="rId7" Type="http://schemas.openxmlformats.org/officeDocument/2006/relationships/slideMaster" Target="../slideMasters/slideMaster1.xml"/><Relationship Id="rId2" Type="http://schemas.openxmlformats.org/officeDocument/2006/relationships/tags" Target="../tags/tag6.xml"/><Relationship Id="rId1" Type="http://schemas.openxmlformats.org/officeDocument/2006/relationships/vmlDrawing" Target="../drawings/vmlDrawing1.vml"/><Relationship Id="rId6" Type="http://schemas.openxmlformats.org/officeDocument/2006/relationships/tags" Target="../tags/tag10.xml"/><Relationship Id="rId5" Type="http://schemas.openxmlformats.org/officeDocument/2006/relationships/tags" Target="../tags/tag9.xml"/><Relationship Id="rId10" Type="http://schemas.openxmlformats.org/officeDocument/2006/relationships/image" Target="../media/image5.png"/><Relationship Id="rId4" Type="http://schemas.openxmlformats.org/officeDocument/2006/relationships/tags" Target="../tags/tag8.xml"/><Relationship Id="rId9" Type="http://schemas.openxmlformats.org/officeDocument/2006/relationships/image" Target="../media/image4.emf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Разделительный слайд (опционально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Прямая соединительная линия 6"/>
          <p:cNvCxnSpPr/>
          <p:nvPr userDrawn="1"/>
        </p:nvCxnSpPr>
        <p:spPr>
          <a:xfrm>
            <a:off x="347662" y="301849"/>
            <a:ext cx="9210675" cy="0"/>
          </a:xfrm>
          <a:prstGeom prst="line">
            <a:avLst/>
          </a:prstGeom>
          <a:ln w="127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 userDrawn="1"/>
        </p:nvCxnSpPr>
        <p:spPr>
          <a:xfrm>
            <a:off x="347662" y="6546124"/>
            <a:ext cx="9210675" cy="0"/>
          </a:xfrm>
          <a:prstGeom prst="line">
            <a:avLst/>
          </a:prstGeom>
          <a:ln w="127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4" descr="Mariupol gerb.png"/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488" y="6597132"/>
            <a:ext cx="184626" cy="2178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 userDrawn="1"/>
        </p:nvSpPr>
        <p:spPr>
          <a:xfrm>
            <a:off x="508972" y="6525124"/>
            <a:ext cx="69281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b="1" dirty="0" smtClean="0">
                <a:latin typeface="Baskerville Old Face" panose="02020602080505020303" pitchFamily="18" charset="0"/>
                <a:cs typeface="Arial" panose="020B0604020202020204" pitchFamily="34" charset="0"/>
              </a:rPr>
              <a:t>Mariupol</a:t>
            </a:r>
            <a:r>
              <a:rPr lang="ru-RU" sz="1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r>
              <a:rPr lang="en-US" sz="600" spc="0" baseline="0" dirty="0" smtClean="0">
                <a:latin typeface="Baskerville Old Face" panose="02020602080505020303" pitchFamily="18" charset="0"/>
                <a:cs typeface="Arial" panose="020B0604020202020204" pitchFamily="34" charset="0"/>
              </a:rPr>
              <a:t>strong city</a:t>
            </a:r>
            <a:endParaRPr lang="ru-RU" sz="600" spc="0" baseline="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Номер слайда 5"/>
          <p:cNvSpPr txBox="1">
            <a:spLocks/>
          </p:cNvSpPr>
          <p:nvPr userDrawn="1"/>
        </p:nvSpPr>
        <p:spPr>
          <a:xfrm>
            <a:off x="9137456" y="6525123"/>
            <a:ext cx="646976" cy="365345"/>
          </a:xfrm>
          <a:prstGeom prst="rect">
            <a:avLst/>
          </a:prstGeom>
        </p:spPr>
        <p:txBody>
          <a:bodyPr/>
          <a:lstStyle>
            <a:defPPr>
              <a:defRPr lang="ru-RU"/>
            </a:defPPr>
            <a:lvl1pPr>
              <a:defRPr sz="1200"/>
            </a:lvl1pPr>
          </a:lstStyle>
          <a:p>
            <a:pPr lvl="0"/>
            <a:fld id="{21BCFEFA-A35A-44B9-9055-5428A74DE6B7}" type="slidenum">
              <a:rPr lang="ru-RU" smtClean="0"/>
              <a:pPr lvl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805012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823" y="2128096"/>
            <a:ext cx="4185344" cy="47299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2"/>
          <p:cNvSpPr txBox="1">
            <a:spLocks noChangeArrowheads="1"/>
          </p:cNvSpPr>
          <p:nvPr/>
        </p:nvSpPr>
        <p:spPr bwMode="auto">
          <a:xfrm>
            <a:off x="6485371" y="5717640"/>
            <a:ext cx="2069143" cy="4708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b"/>
          <a:lstStyle/>
          <a:p>
            <a:pPr algn="r" eaLnBrk="1" hangingPunct="1">
              <a:lnSpc>
                <a:spcPts val="1995"/>
              </a:lnSpc>
            </a:pPr>
            <a:r>
              <a:rPr lang="ru-RU" sz="1088">
                <a:solidFill>
                  <a:srgbClr val="1E5FAC"/>
                </a:solidFill>
                <a:latin typeface="Segoe UI" panose="020B0502040204020203" pitchFamily="34" charset="0"/>
                <a:ea typeface="Segoe UI Black"/>
                <a:cs typeface="Segoe UI" panose="020B0502040204020203" pitchFamily="34" charset="0"/>
              </a:rPr>
              <a:t>Мариуполь–2016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6859" y="1307383"/>
            <a:ext cx="705891" cy="820714"/>
          </a:xfrm>
          <a:prstGeom prst="rect">
            <a:avLst/>
          </a:prstGeom>
          <a:solidFill>
            <a:schemeClr val="bg1"/>
          </a:solidFill>
          <a:ln>
            <a:noFill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51513" y="2613327"/>
            <a:ext cx="5003002" cy="1399529"/>
          </a:xfrm>
          <a:prstGeom prst="rect">
            <a:avLst/>
          </a:prstGeom>
        </p:spPr>
        <p:txBody>
          <a:bodyPr lIns="0" tIns="0" rIns="0" bIns="0" anchor="b" anchorCtr="0"/>
          <a:lstStyle>
            <a:lvl1pPr marL="0" algn="r" defTabSz="902932" rtl="0" eaLnBrk="1" latinLnBrk="0" hangingPunct="1">
              <a:lnSpc>
                <a:spcPts val="3265"/>
              </a:lnSpc>
              <a:defRPr lang="ru-RU" sz="3265" kern="1200" dirty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10"/>
          </p:nvPr>
        </p:nvSpPr>
        <p:spPr>
          <a:xfrm>
            <a:off x="4285346" y="4012830"/>
            <a:ext cx="4269170" cy="1114472"/>
          </a:xfrm>
          <a:prstGeom prst="rect">
            <a:avLst/>
          </a:prstGeom>
        </p:spPr>
        <p:txBody>
          <a:bodyPr lIns="0" tIns="0" rIns="0" bIns="0"/>
          <a:lstStyle>
            <a:lvl1pPr marL="0" indent="0" algn="r">
              <a:lnSpc>
                <a:spcPts val="1995"/>
              </a:lnSpc>
              <a:spcBef>
                <a:spcPts val="0"/>
              </a:spcBef>
              <a:buNone/>
              <a:defRPr lang="ru-RU" sz="1451" kern="1200" dirty="0" smtClean="0">
                <a:solidFill>
                  <a:srgbClr val="1E5FAC"/>
                </a:solidFill>
                <a:latin typeface="Segoe UI" panose="020B0502040204020203" pitchFamily="34" charset="0"/>
                <a:ea typeface="Segoe UI Black" panose="020B0A02040204020203" pitchFamily="34" charset="0"/>
                <a:cs typeface="Segoe UI" panose="020B0502040204020203" pitchFamily="34" charset="0"/>
              </a:defRPr>
            </a:lvl1pPr>
            <a:lvl2pPr marL="451466" indent="0">
              <a:buNone/>
              <a:defRPr lang="ru-RU" sz="1451" kern="1200" dirty="0" smtClean="0">
                <a:solidFill>
                  <a:srgbClr val="CCECFC"/>
                </a:solidFill>
                <a:latin typeface="Segoe UI" panose="020B0502040204020203" pitchFamily="34" charset="0"/>
                <a:ea typeface="Segoe UI Black" panose="020B0A02040204020203" pitchFamily="34" charset="0"/>
                <a:cs typeface="Segoe UI" panose="020B0502040204020203" pitchFamily="34" charset="0"/>
              </a:defRPr>
            </a:lvl2pPr>
            <a:lvl3pPr marL="902931" indent="0">
              <a:buNone/>
              <a:defRPr lang="ru-RU" sz="1451" kern="1200" dirty="0" smtClean="0">
                <a:solidFill>
                  <a:srgbClr val="CCECFC"/>
                </a:solidFill>
                <a:latin typeface="Segoe UI" panose="020B0502040204020203" pitchFamily="34" charset="0"/>
                <a:ea typeface="Segoe UI Black" panose="020B0A02040204020203" pitchFamily="34" charset="0"/>
                <a:cs typeface="Segoe UI" panose="020B0502040204020203" pitchFamily="34" charset="0"/>
              </a:defRPr>
            </a:lvl3pPr>
            <a:lvl4pPr marL="1354398" indent="0">
              <a:buNone/>
              <a:defRPr lang="ru-RU" sz="1451" kern="1200" dirty="0" smtClean="0">
                <a:solidFill>
                  <a:srgbClr val="CCECFC"/>
                </a:solidFill>
                <a:latin typeface="Segoe UI" panose="020B0502040204020203" pitchFamily="34" charset="0"/>
                <a:ea typeface="Segoe UI Black" panose="020B0A02040204020203" pitchFamily="34" charset="0"/>
                <a:cs typeface="Segoe UI" panose="020B0502040204020203" pitchFamily="34" charset="0"/>
              </a:defRPr>
            </a:lvl4pPr>
            <a:lvl5pPr marL="1805863" indent="0">
              <a:buNone/>
              <a:defRPr lang="ru-RU" sz="1451" kern="1200" dirty="0">
                <a:solidFill>
                  <a:srgbClr val="CCECFC"/>
                </a:solidFill>
                <a:latin typeface="Segoe UI" panose="020B0502040204020203" pitchFamily="34" charset="0"/>
                <a:ea typeface="Segoe UI Black" panose="020B0A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3397817576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7379" y="1307383"/>
            <a:ext cx="548535" cy="636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3551513" y="2613326"/>
            <a:ext cx="5003001" cy="1422927"/>
          </a:xfrm>
          <a:prstGeom prst="rect">
            <a:avLst/>
          </a:prstGeom>
        </p:spPr>
        <p:txBody>
          <a:bodyPr lIns="0" tIns="0" rIns="0" bIns="0" anchor="b" anchorCtr="0"/>
          <a:lstStyle>
            <a:lvl1pPr algn="l">
              <a:defRPr lang="ru-RU" sz="3991" kern="1200" dirty="0">
                <a:solidFill>
                  <a:srgbClr val="1E5FAC"/>
                </a:solidFill>
                <a:latin typeface="Segoe UI Light" panose="020B0502040204020203" pitchFamily="34" charset="0"/>
                <a:ea typeface="Segoe UI Black" panose="020B0A02040204020203" pitchFamily="34" charset="0"/>
                <a:cs typeface="Segoe UI Light" panose="020B0502040204020203" pitchFamily="34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67093666"/>
      </p:ext>
    </p:extLst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118"/>
          <p:cNvSpPr txBox="1">
            <a:spLocks/>
          </p:cNvSpPr>
          <p:nvPr/>
        </p:nvSpPr>
        <p:spPr>
          <a:xfrm>
            <a:off x="616184" y="6221587"/>
            <a:ext cx="1435311" cy="365722"/>
          </a:xfrm>
          <a:prstGeom prst="rect">
            <a:avLst/>
          </a:prstGeom>
        </p:spPr>
        <p:txBody>
          <a:bodyPr lIns="0" tIns="0" rIns="0" bIns="0" anchor="b"/>
          <a:lstStyle>
            <a:lvl1pPr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995363" fontAlgn="base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995363" fontAlgn="base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995363" fontAlgn="base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995363" fontAlgn="base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defRPr/>
            </a:pPr>
            <a:fld id="{F9CAFC4F-0B4F-48E1-9260-10BA11E44C02}" type="slidenum">
              <a:rPr lang="ru-RU" sz="1814" b="1" smtClean="0">
                <a:solidFill>
                  <a:srgbClr val="6DCFF6"/>
                </a:solidFill>
              </a:rPr>
              <a:pPr eaLnBrk="1" hangingPunct="1">
                <a:defRPr/>
              </a:pPr>
              <a:t>‹#›</a:t>
            </a:fld>
            <a:endParaRPr lang="ru-RU" sz="1814" b="1" smtClean="0">
              <a:solidFill>
                <a:srgbClr val="6DCFF6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0" y="6122237"/>
            <a:ext cx="8557455" cy="33117"/>
          </a:xfrm>
          <a:prstGeom prst="rect">
            <a:avLst/>
          </a:prstGeom>
          <a:gradFill>
            <a:gsLst>
              <a:gs pos="0">
                <a:srgbClr val="6DCFF6"/>
              </a:gs>
              <a:gs pos="100000">
                <a:srgbClr val="1E5FAC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02932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1633" dirty="0"/>
          </a:p>
        </p:txBody>
      </p:sp>
      <p:pic>
        <p:nvPicPr>
          <p:cNvPr id="6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57458" y="6122237"/>
            <a:ext cx="460299" cy="5356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Заголовок 17"/>
          <p:cNvSpPr>
            <a:spLocks noGrp="1"/>
          </p:cNvSpPr>
          <p:nvPr>
            <p:ph type="title"/>
          </p:nvPr>
        </p:nvSpPr>
        <p:spPr>
          <a:xfrm>
            <a:off x="615907" y="1432894"/>
            <a:ext cx="3535613" cy="1180432"/>
          </a:xfrm>
          <a:prstGeom prst="rect">
            <a:avLst/>
          </a:prstGeom>
        </p:spPr>
        <p:txBody>
          <a:bodyPr lIns="0" tIns="0" rIns="0" bIns="0"/>
          <a:lstStyle>
            <a:lvl1pPr algn="r">
              <a:lnSpc>
                <a:spcPts val="1995"/>
              </a:lnSpc>
              <a:defRPr sz="2177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20" name="Текст 19"/>
          <p:cNvSpPr>
            <a:spLocks noGrp="1"/>
          </p:cNvSpPr>
          <p:nvPr>
            <p:ph type="body" sz="quarter" idx="10"/>
          </p:nvPr>
        </p:nvSpPr>
        <p:spPr>
          <a:xfrm>
            <a:off x="615906" y="2613326"/>
            <a:ext cx="8672439" cy="3036641"/>
          </a:xfrm>
          <a:prstGeom prst="rect">
            <a:avLst/>
          </a:prstGeom>
        </p:spPr>
        <p:txBody>
          <a:bodyPr lIns="0" tIns="0" rIns="0" bIns="0" numCol="4" spcCol="144000"/>
          <a:lstStyle>
            <a:lvl1pPr marL="0" indent="0">
              <a:lnSpc>
                <a:spcPts val="1088"/>
              </a:lnSpc>
              <a:spcBef>
                <a:spcPts val="0"/>
              </a:spcBef>
              <a:spcAft>
                <a:spcPts val="454"/>
              </a:spcAft>
              <a:buNone/>
              <a:defRPr sz="1088"/>
            </a:lvl1pPr>
            <a:lvl2pPr marL="195912" indent="-195912" defTabSz="195912">
              <a:lnSpc>
                <a:spcPts val="1088"/>
              </a:lnSpc>
              <a:spcBef>
                <a:spcPts val="0"/>
              </a:spcBef>
              <a:spcAft>
                <a:spcPts val="454"/>
              </a:spcAft>
              <a:defRPr sz="1088"/>
            </a:lvl2pPr>
            <a:lvl3pPr marL="391824" indent="-195912" defTabSz="391824">
              <a:lnSpc>
                <a:spcPts val="907"/>
              </a:lnSpc>
              <a:spcBef>
                <a:spcPts val="0"/>
              </a:spcBef>
              <a:spcAft>
                <a:spcPts val="454"/>
              </a:spcAft>
              <a:buFont typeface="Calibri" panose="020F0502020204030204" pitchFamily="34" charset="0"/>
              <a:buChar char="–"/>
              <a:defRPr sz="907"/>
            </a:lvl3pPr>
            <a:lvl4pPr marL="587736" indent="-195912" defTabSz="587736">
              <a:lnSpc>
                <a:spcPts val="907"/>
              </a:lnSpc>
              <a:spcBef>
                <a:spcPts val="0"/>
              </a:spcBef>
              <a:spcAft>
                <a:spcPts val="454"/>
              </a:spcAft>
              <a:buFont typeface="Wingdings" panose="05000000000000000000" pitchFamily="2" charset="2"/>
              <a:buChar char="§"/>
              <a:defRPr sz="907"/>
            </a:lvl4pPr>
            <a:lvl5pPr marL="783648" indent="-195912" defTabSz="783648">
              <a:lnSpc>
                <a:spcPts val="907"/>
              </a:lnSpc>
              <a:spcBef>
                <a:spcPts val="0"/>
              </a:spcBef>
              <a:spcAft>
                <a:spcPts val="454"/>
              </a:spcAft>
              <a:buFont typeface="Arial" panose="020B0604020202020204" pitchFamily="34" charset="0"/>
              <a:buChar char="•"/>
              <a:defRPr sz="907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31402737"/>
      </p:ext>
    </p:extLst>
  </p:cSld>
  <p:clrMapOvr>
    <a:masterClrMapping/>
  </p:clrMapOvr>
  <p:hf sldNum="0"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 колонки по отдельнос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0" y="6122237"/>
            <a:ext cx="8557455" cy="33117"/>
          </a:xfrm>
          <a:prstGeom prst="rect">
            <a:avLst/>
          </a:prstGeom>
          <a:gradFill>
            <a:gsLst>
              <a:gs pos="0">
                <a:srgbClr val="6DCFF6"/>
              </a:gs>
              <a:gs pos="100000">
                <a:srgbClr val="1E5FAC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02932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1633" dirty="0"/>
          </a:p>
        </p:txBody>
      </p:sp>
      <p:pic>
        <p:nvPicPr>
          <p:cNvPr id="7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57458" y="6122237"/>
            <a:ext cx="460299" cy="5356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Заголовок 17"/>
          <p:cNvSpPr txBox="1">
            <a:spLocks/>
          </p:cNvSpPr>
          <p:nvPr/>
        </p:nvSpPr>
        <p:spPr>
          <a:xfrm>
            <a:off x="616184" y="1432650"/>
            <a:ext cx="3535336" cy="1180676"/>
          </a:xfrm>
          <a:prstGeom prst="rect">
            <a:avLst/>
          </a:prstGeom>
        </p:spPr>
        <p:txBody>
          <a:bodyPr lIns="0" tIns="0" rIns="0" bIns="0"/>
          <a:lstStyle>
            <a:lvl1pPr algn="r" defTabSz="995515" rtl="0" eaLnBrk="1" latinLnBrk="0" hangingPunct="1">
              <a:lnSpc>
                <a:spcPts val="2200"/>
              </a:lnSpc>
              <a:spcBef>
                <a:spcPct val="0"/>
              </a:spcBef>
              <a:buNone/>
              <a:defRPr sz="2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ru-RU" sz="2177" dirty="0" smtClean="0"/>
              <a:t>Образец заголовка</a:t>
            </a:r>
            <a:r>
              <a:rPr lang="en-GB" sz="2177" dirty="0" smtClean="0"/>
              <a:t> </a:t>
            </a:r>
            <a:r>
              <a:rPr lang="ru-RU" sz="2177" dirty="0" smtClean="0"/>
              <a:t>в две или три строки</a:t>
            </a:r>
            <a:endParaRPr lang="ru-RU" sz="2177" dirty="0"/>
          </a:p>
        </p:txBody>
      </p:sp>
      <p:sp>
        <p:nvSpPr>
          <p:cNvPr id="16" name="Текст 19"/>
          <p:cNvSpPr>
            <a:spLocks noGrp="1"/>
          </p:cNvSpPr>
          <p:nvPr>
            <p:ph type="body" sz="quarter" idx="11"/>
          </p:nvPr>
        </p:nvSpPr>
        <p:spPr>
          <a:xfrm>
            <a:off x="615907" y="2613326"/>
            <a:ext cx="2067950" cy="3036641"/>
          </a:xfrm>
          <a:prstGeom prst="rect">
            <a:avLst/>
          </a:prstGeom>
        </p:spPr>
        <p:txBody>
          <a:bodyPr lIns="0" tIns="0" rIns="0" bIns="0" numCol="1" spcCol="144000"/>
          <a:lstStyle>
            <a:lvl1pPr marL="0" indent="0">
              <a:lnSpc>
                <a:spcPts val="1088"/>
              </a:lnSpc>
              <a:spcBef>
                <a:spcPts val="0"/>
              </a:spcBef>
              <a:spcAft>
                <a:spcPts val="454"/>
              </a:spcAft>
              <a:buNone/>
              <a:defRPr sz="1088"/>
            </a:lvl1pPr>
            <a:lvl2pPr marL="195912" indent="-195912" defTabSz="195912">
              <a:lnSpc>
                <a:spcPts val="1088"/>
              </a:lnSpc>
              <a:spcBef>
                <a:spcPts val="0"/>
              </a:spcBef>
              <a:spcAft>
                <a:spcPts val="454"/>
              </a:spcAft>
              <a:defRPr sz="1088"/>
            </a:lvl2pPr>
            <a:lvl3pPr marL="391824" indent="-195912" defTabSz="391824">
              <a:lnSpc>
                <a:spcPts val="907"/>
              </a:lnSpc>
              <a:spcBef>
                <a:spcPts val="0"/>
              </a:spcBef>
              <a:spcAft>
                <a:spcPts val="454"/>
              </a:spcAft>
              <a:buFont typeface="Calibri" panose="020F0502020204030204" pitchFamily="34" charset="0"/>
              <a:buChar char="–"/>
              <a:defRPr sz="907"/>
            </a:lvl3pPr>
            <a:lvl4pPr marL="587736" indent="-195912" defTabSz="587736">
              <a:lnSpc>
                <a:spcPts val="907"/>
              </a:lnSpc>
              <a:spcBef>
                <a:spcPts val="0"/>
              </a:spcBef>
              <a:spcAft>
                <a:spcPts val="454"/>
              </a:spcAft>
              <a:buFont typeface="Wingdings" panose="05000000000000000000" pitchFamily="2" charset="2"/>
              <a:buChar char="§"/>
              <a:defRPr sz="907"/>
            </a:lvl4pPr>
            <a:lvl5pPr marL="783648" indent="-195912" defTabSz="783648">
              <a:lnSpc>
                <a:spcPts val="907"/>
              </a:lnSpc>
              <a:spcBef>
                <a:spcPts val="0"/>
              </a:spcBef>
              <a:spcAft>
                <a:spcPts val="454"/>
              </a:spcAft>
              <a:buFont typeface="Arial" panose="020B0604020202020204" pitchFamily="34" charset="0"/>
              <a:buChar char="•"/>
              <a:defRPr sz="907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17" name="Текст 19"/>
          <p:cNvSpPr>
            <a:spLocks noGrp="1"/>
          </p:cNvSpPr>
          <p:nvPr>
            <p:ph type="body" sz="quarter" idx="12"/>
          </p:nvPr>
        </p:nvSpPr>
        <p:spPr>
          <a:xfrm>
            <a:off x="2817402" y="2613326"/>
            <a:ext cx="2067950" cy="3036641"/>
          </a:xfrm>
          <a:prstGeom prst="rect">
            <a:avLst/>
          </a:prstGeom>
        </p:spPr>
        <p:txBody>
          <a:bodyPr lIns="0" tIns="0" rIns="0" bIns="0" numCol="1" spcCol="144000"/>
          <a:lstStyle>
            <a:lvl1pPr marL="0" indent="0">
              <a:lnSpc>
                <a:spcPts val="1088"/>
              </a:lnSpc>
              <a:spcBef>
                <a:spcPts val="0"/>
              </a:spcBef>
              <a:spcAft>
                <a:spcPts val="454"/>
              </a:spcAft>
              <a:buNone/>
              <a:defRPr sz="1088"/>
            </a:lvl1pPr>
            <a:lvl2pPr marL="195912" indent="-195912" defTabSz="195912">
              <a:lnSpc>
                <a:spcPts val="1088"/>
              </a:lnSpc>
              <a:spcBef>
                <a:spcPts val="0"/>
              </a:spcBef>
              <a:spcAft>
                <a:spcPts val="454"/>
              </a:spcAft>
              <a:defRPr sz="1088"/>
            </a:lvl2pPr>
            <a:lvl3pPr marL="391824" indent="-195912" defTabSz="391824">
              <a:lnSpc>
                <a:spcPts val="907"/>
              </a:lnSpc>
              <a:spcBef>
                <a:spcPts val="0"/>
              </a:spcBef>
              <a:spcAft>
                <a:spcPts val="454"/>
              </a:spcAft>
              <a:buFont typeface="Calibri" panose="020F0502020204030204" pitchFamily="34" charset="0"/>
              <a:buChar char="–"/>
              <a:defRPr sz="907"/>
            </a:lvl3pPr>
            <a:lvl4pPr marL="587736" indent="-195912" defTabSz="587736">
              <a:lnSpc>
                <a:spcPts val="907"/>
              </a:lnSpc>
              <a:spcBef>
                <a:spcPts val="0"/>
              </a:spcBef>
              <a:spcAft>
                <a:spcPts val="454"/>
              </a:spcAft>
              <a:buFont typeface="Wingdings" panose="05000000000000000000" pitchFamily="2" charset="2"/>
              <a:buChar char="§"/>
              <a:defRPr sz="907"/>
            </a:lvl4pPr>
            <a:lvl5pPr marL="783648" indent="-195912" defTabSz="783648">
              <a:lnSpc>
                <a:spcPts val="907"/>
              </a:lnSpc>
              <a:spcBef>
                <a:spcPts val="0"/>
              </a:spcBef>
              <a:spcAft>
                <a:spcPts val="454"/>
              </a:spcAft>
              <a:buFont typeface="Arial" panose="020B0604020202020204" pitchFamily="34" charset="0"/>
              <a:buChar char="•"/>
              <a:defRPr sz="907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18" name="Текст 19"/>
          <p:cNvSpPr>
            <a:spLocks noGrp="1"/>
          </p:cNvSpPr>
          <p:nvPr>
            <p:ph type="body" sz="quarter" idx="13"/>
          </p:nvPr>
        </p:nvSpPr>
        <p:spPr>
          <a:xfrm>
            <a:off x="5020648" y="2613326"/>
            <a:ext cx="2067950" cy="3036641"/>
          </a:xfrm>
          <a:prstGeom prst="rect">
            <a:avLst/>
          </a:prstGeom>
        </p:spPr>
        <p:txBody>
          <a:bodyPr lIns="0" tIns="0" rIns="0" bIns="0" numCol="1" spcCol="144000"/>
          <a:lstStyle>
            <a:lvl1pPr marL="0" indent="0">
              <a:lnSpc>
                <a:spcPts val="1088"/>
              </a:lnSpc>
              <a:spcBef>
                <a:spcPts val="0"/>
              </a:spcBef>
              <a:spcAft>
                <a:spcPts val="454"/>
              </a:spcAft>
              <a:buNone/>
              <a:defRPr sz="1088"/>
            </a:lvl1pPr>
            <a:lvl2pPr marL="195912" indent="-195912" defTabSz="195912">
              <a:lnSpc>
                <a:spcPts val="1088"/>
              </a:lnSpc>
              <a:spcBef>
                <a:spcPts val="0"/>
              </a:spcBef>
              <a:spcAft>
                <a:spcPts val="454"/>
              </a:spcAft>
              <a:defRPr sz="1088"/>
            </a:lvl2pPr>
            <a:lvl3pPr marL="391824" indent="-195912" defTabSz="391824">
              <a:lnSpc>
                <a:spcPts val="907"/>
              </a:lnSpc>
              <a:spcBef>
                <a:spcPts val="0"/>
              </a:spcBef>
              <a:spcAft>
                <a:spcPts val="454"/>
              </a:spcAft>
              <a:buFont typeface="Calibri" panose="020F0502020204030204" pitchFamily="34" charset="0"/>
              <a:buChar char="–"/>
              <a:defRPr sz="907"/>
            </a:lvl3pPr>
            <a:lvl4pPr marL="587736" indent="-195912" defTabSz="587736">
              <a:lnSpc>
                <a:spcPts val="907"/>
              </a:lnSpc>
              <a:spcBef>
                <a:spcPts val="0"/>
              </a:spcBef>
              <a:spcAft>
                <a:spcPts val="454"/>
              </a:spcAft>
              <a:buFont typeface="Wingdings" panose="05000000000000000000" pitchFamily="2" charset="2"/>
              <a:buChar char="§"/>
              <a:defRPr sz="907"/>
            </a:lvl4pPr>
            <a:lvl5pPr marL="783648" indent="-195912" defTabSz="783648">
              <a:lnSpc>
                <a:spcPts val="907"/>
              </a:lnSpc>
              <a:spcBef>
                <a:spcPts val="0"/>
              </a:spcBef>
              <a:spcAft>
                <a:spcPts val="454"/>
              </a:spcAft>
              <a:buFont typeface="Arial" panose="020B0604020202020204" pitchFamily="34" charset="0"/>
              <a:buChar char="•"/>
              <a:defRPr sz="907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19" name="Текст 19"/>
          <p:cNvSpPr>
            <a:spLocks noGrp="1"/>
          </p:cNvSpPr>
          <p:nvPr>
            <p:ph type="body" sz="quarter" idx="14"/>
          </p:nvPr>
        </p:nvSpPr>
        <p:spPr>
          <a:xfrm>
            <a:off x="7220674" y="2613326"/>
            <a:ext cx="2067950" cy="3036641"/>
          </a:xfrm>
          <a:prstGeom prst="rect">
            <a:avLst/>
          </a:prstGeom>
        </p:spPr>
        <p:txBody>
          <a:bodyPr lIns="0" tIns="0" rIns="0" bIns="0" numCol="1" spcCol="144000"/>
          <a:lstStyle>
            <a:lvl1pPr marL="0" indent="0">
              <a:lnSpc>
                <a:spcPts val="1088"/>
              </a:lnSpc>
              <a:spcBef>
                <a:spcPts val="0"/>
              </a:spcBef>
              <a:spcAft>
                <a:spcPts val="454"/>
              </a:spcAft>
              <a:buNone/>
              <a:defRPr sz="1088"/>
            </a:lvl1pPr>
            <a:lvl2pPr marL="195912" indent="-195912" defTabSz="195912">
              <a:lnSpc>
                <a:spcPts val="1088"/>
              </a:lnSpc>
              <a:spcBef>
                <a:spcPts val="0"/>
              </a:spcBef>
              <a:spcAft>
                <a:spcPts val="454"/>
              </a:spcAft>
              <a:defRPr sz="1088"/>
            </a:lvl2pPr>
            <a:lvl3pPr marL="391824" indent="-195912" defTabSz="391824">
              <a:lnSpc>
                <a:spcPts val="907"/>
              </a:lnSpc>
              <a:spcBef>
                <a:spcPts val="0"/>
              </a:spcBef>
              <a:spcAft>
                <a:spcPts val="454"/>
              </a:spcAft>
              <a:buFont typeface="Calibri" panose="020F0502020204030204" pitchFamily="34" charset="0"/>
              <a:buChar char="–"/>
              <a:defRPr sz="907"/>
            </a:lvl3pPr>
            <a:lvl4pPr marL="587736" indent="-195912" defTabSz="587736">
              <a:lnSpc>
                <a:spcPts val="907"/>
              </a:lnSpc>
              <a:spcBef>
                <a:spcPts val="0"/>
              </a:spcBef>
              <a:spcAft>
                <a:spcPts val="454"/>
              </a:spcAft>
              <a:buFont typeface="Wingdings" panose="05000000000000000000" pitchFamily="2" charset="2"/>
              <a:buChar char="§"/>
              <a:defRPr sz="907"/>
            </a:lvl4pPr>
            <a:lvl5pPr marL="783648" indent="-195912" defTabSz="783648">
              <a:lnSpc>
                <a:spcPts val="907"/>
              </a:lnSpc>
              <a:spcBef>
                <a:spcPts val="0"/>
              </a:spcBef>
              <a:spcAft>
                <a:spcPts val="454"/>
              </a:spcAft>
              <a:buFont typeface="Arial" panose="020B0604020202020204" pitchFamily="34" charset="0"/>
              <a:buChar char="•"/>
              <a:defRPr sz="907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9" name="Номер слайда 118"/>
          <p:cNvSpPr>
            <a:spLocks noGrp="1"/>
          </p:cNvSpPr>
          <p:nvPr>
            <p:ph type="sldNum" sz="quarter" idx="15"/>
          </p:nvPr>
        </p:nvSpPr>
        <p:spPr>
          <a:xfrm>
            <a:off x="616184" y="6221587"/>
            <a:ext cx="1435311" cy="365722"/>
          </a:xfrm>
          <a:prstGeom prst="rect">
            <a:avLst/>
          </a:prstGeom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eaLnBrk="1" hangingPunct="1">
              <a:defRPr b="1">
                <a:solidFill>
                  <a:srgbClr val="6DCFF6"/>
                </a:solidFill>
                <a:latin typeface="Calibri" panose="020F0502020204030204" pitchFamily="34" charset="0"/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5996541"/>
      </p:ext>
    </p:extLst>
  </p:cSld>
  <p:clrMapOvr>
    <a:masterClrMapping/>
  </p:clrMapOvr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колонки по отдельнос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0" y="6122237"/>
            <a:ext cx="8557455" cy="33117"/>
          </a:xfrm>
          <a:prstGeom prst="rect">
            <a:avLst/>
          </a:prstGeom>
          <a:gradFill>
            <a:gsLst>
              <a:gs pos="0">
                <a:srgbClr val="6DCFF6"/>
              </a:gs>
              <a:gs pos="100000">
                <a:srgbClr val="1E5FAC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02932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1633" dirty="0"/>
          </a:p>
        </p:txBody>
      </p:sp>
      <p:pic>
        <p:nvPicPr>
          <p:cNvPr id="6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57458" y="6122237"/>
            <a:ext cx="460299" cy="5356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Заголовок 17"/>
          <p:cNvSpPr txBox="1">
            <a:spLocks/>
          </p:cNvSpPr>
          <p:nvPr/>
        </p:nvSpPr>
        <p:spPr>
          <a:xfrm>
            <a:off x="616185" y="1687503"/>
            <a:ext cx="2067672" cy="1180676"/>
          </a:xfrm>
          <a:prstGeom prst="rect">
            <a:avLst/>
          </a:prstGeom>
        </p:spPr>
        <p:txBody>
          <a:bodyPr lIns="0" tIns="0" rIns="0" bIns="0"/>
          <a:lstStyle>
            <a:lvl1pPr algn="r" defTabSz="995515" rtl="0" eaLnBrk="1" latinLnBrk="0" hangingPunct="1">
              <a:lnSpc>
                <a:spcPts val="2200"/>
              </a:lnSpc>
              <a:spcBef>
                <a:spcPct val="0"/>
              </a:spcBef>
              <a:buNone/>
              <a:defRPr sz="2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ru-RU" sz="2177" dirty="0" smtClean="0"/>
              <a:t>Образец заголовка</a:t>
            </a:r>
            <a:r>
              <a:rPr lang="en-GB" sz="2177" dirty="0" smtClean="0"/>
              <a:t> </a:t>
            </a:r>
            <a:r>
              <a:rPr lang="ru-RU" sz="2177" dirty="0" smtClean="0"/>
              <a:t>в две или три строки</a:t>
            </a:r>
            <a:endParaRPr lang="ru-RU" sz="2177" dirty="0"/>
          </a:p>
        </p:txBody>
      </p:sp>
      <p:sp>
        <p:nvSpPr>
          <p:cNvPr id="19" name="Текст 19"/>
          <p:cNvSpPr>
            <a:spLocks noGrp="1"/>
          </p:cNvSpPr>
          <p:nvPr>
            <p:ph type="body" sz="quarter" idx="12"/>
          </p:nvPr>
        </p:nvSpPr>
        <p:spPr>
          <a:xfrm>
            <a:off x="2817402" y="1687744"/>
            <a:ext cx="2067950" cy="3962222"/>
          </a:xfrm>
          <a:prstGeom prst="rect">
            <a:avLst/>
          </a:prstGeom>
        </p:spPr>
        <p:txBody>
          <a:bodyPr lIns="0" tIns="0" rIns="0" bIns="0" numCol="1" spcCol="144000"/>
          <a:lstStyle>
            <a:lvl1pPr marL="0" indent="0">
              <a:lnSpc>
                <a:spcPts val="1088"/>
              </a:lnSpc>
              <a:spcBef>
                <a:spcPts val="0"/>
              </a:spcBef>
              <a:spcAft>
                <a:spcPts val="454"/>
              </a:spcAft>
              <a:buNone/>
              <a:defRPr sz="1088"/>
            </a:lvl1pPr>
            <a:lvl2pPr marL="195912" indent="-195912" defTabSz="195912">
              <a:lnSpc>
                <a:spcPts val="1088"/>
              </a:lnSpc>
              <a:spcBef>
                <a:spcPts val="0"/>
              </a:spcBef>
              <a:spcAft>
                <a:spcPts val="454"/>
              </a:spcAft>
              <a:defRPr sz="1088"/>
            </a:lvl2pPr>
            <a:lvl3pPr marL="391824" indent="-195912" defTabSz="391824">
              <a:lnSpc>
                <a:spcPts val="907"/>
              </a:lnSpc>
              <a:spcBef>
                <a:spcPts val="0"/>
              </a:spcBef>
              <a:spcAft>
                <a:spcPts val="454"/>
              </a:spcAft>
              <a:buFont typeface="Calibri" panose="020F0502020204030204" pitchFamily="34" charset="0"/>
              <a:buChar char="–"/>
              <a:defRPr sz="907"/>
            </a:lvl3pPr>
            <a:lvl4pPr marL="587736" indent="-195912" defTabSz="587736">
              <a:lnSpc>
                <a:spcPts val="907"/>
              </a:lnSpc>
              <a:spcBef>
                <a:spcPts val="0"/>
              </a:spcBef>
              <a:spcAft>
                <a:spcPts val="454"/>
              </a:spcAft>
              <a:buFont typeface="Wingdings" panose="05000000000000000000" pitchFamily="2" charset="2"/>
              <a:buChar char="§"/>
              <a:defRPr sz="907"/>
            </a:lvl4pPr>
            <a:lvl5pPr marL="783648" indent="-195912" defTabSz="783648">
              <a:lnSpc>
                <a:spcPts val="907"/>
              </a:lnSpc>
              <a:spcBef>
                <a:spcPts val="0"/>
              </a:spcBef>
              <a:spcAft>
                <a:spcPts val="454"/>
              </a:spcAft>
              <a:buFont typeface="Arial" panose="020B0604020202020204" pitchFamily="34" charset="0"/>
              <a:buChar char="•"/>
              <a:defRPr sz="907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20" name="Текст 19"/>
          <p:cNvSpPr>
            <a:spLocks noGrp="1"/>
          </p:cNvSpPr>
          <p:nvPr>
            <p:ph type="body" sz="quarter" idx="13"/>
          </p:nvPr>
        </p:nvSpPr>
        <p:spPr>
          <a:xfrm>
            <a:off x="5020648" y="1687744"/>
            <a:ext cx="2067950" cy="3962222"/>
          </a:xfrm>
          <a:prstGeom prst="rect">
            <a:avLst/>
          </a:prstGeom>
        </p:spPr>
        <p:txBody>
          <a:bodyPr lIns="0" tIns="0" rIns="0" bIns="0" numCol="1" spcCol="144000"/>
          <a:lstStyle>
            <a:lvl1pPr marL="0" indent="0">
              <a:lnSpc>
                <a:spcPts val="1088"/>
              </a:lnSpc>
              <a:spcBef>
                <a:spcPts val="0"/>
              </a:spcBef>
              <a:spcAft>
                <a:spcPts val="454"/>
              </a:spcAft>
              <a:buNone/>
              <a:defRPr sz="1088"/>
            </a:lvl1pPr>
            <a:lvl2pPr marL="195912" indent="-195912" defTabSz="195912">
              <a:lnSpc>
                <a:spcPts val="1088"/>
              </a:lnSpc>
              <a:spcBef>
                <a:spcPts val="0"/>
              </a:spcBef>
              <a:spcAft>
                <a:spcPts val="454"/>
              </a:spcAft>
              <a:defRPr sz="1088"/>
            </a:lvl2pPr>
            <a:lvl3pPr marL="391824" indent="-195912" defTabSz="391824">
              <a:lnSpc>
                <a:spcPts val="907"/>
              </a:lnSpc>
              <a:spcBef>
                <a:spcPts val="0"/>
              </a:spcBef>
              <a:spcAft>
                <a:spcPts val="454"/>
              </a:spcAft>
              <a:buFont typeface="Calibri" panose="020F0502020204030204" pitchFamily="34" charset="0"/>
              <a:buChar char="–"/>
              <a:defRPr sz="907"/>
            </a:lvl3pPr>
            <a:lvl4pPr marL="587736" indent="-195912" defTabSz="587736">
              <a:lnSpc>
                <a:spcPts val="907"/>
              </a:lnSpc>
              <a:spcBef>
                <a:spcPts val="0"/>
              </a:spcBef>
              <a:spcAft>
                <a:spcPts val="454"/>
              </a:spcAft>
              <a:buFont typeface="Wingdings" panose="05000000000000000000" pitchFamily="2" charset="2"/>
              <a:buChar char="§"/>
              <a:defRPr sz="907"/>
            </a:lvl4pPr>
            <a:lvl5pPr marL="783648" indent="-195912" defTabSz="783648">
              <a:lnSpc>
                <a:spcPts val="907"/>
              </a:lnSpc>
              <a:spcBef>
                <a:spcPts val="0"/>
              </a:spcBef>
              <a:spcAft>
                <a:spcPts val="454"/>
              </a:spcAft>
              <a:buFont typeface="Arial" panose="020B0604020202020204" pitchFamily="34" charset="0"/>
              <a:buChar char="•"/>
              <a:defRPr sz="907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21" name="Текст 19"/>
          <p:cNvSpPr>
            <a:spLocks noGrp="1"/>
          </p:cNvSpPr>
          <p:nvPr>
            <p:ph type="body" sz="quarter" idx="14"/>
          </p:nvPr>
        </p:nvSpPr>
        <p:spPr>
          <a:xfrm>
            <a:off x="7220674" y="1687744"/>
            <a:ext cx="2067950" cy="3962222"/>
          </a:xfrm>
          <a:prstGeom prst="rect">
            <a:avLst/>
          </a:prstGeom>
        </p:spPr>
        <p:txBody>
          <a:bodyPr lIns="0" tIns="0" rIns="0" bIns="0" numCol="1" spcCol="144000"/>
          <a:lstStyle>
            <a:lvl1pPr marL="0" indent="0">
              <a:lnSpc>
                <a:spcPts val="1088"/>
              </a:lnSpc>
              <a:spcBef>
                <a:spcPts val="0"/>
              </a:spcBef>
              <a:spcAft>
                <a:spcPts val="454"/>
              </a:spcAft>
              <a:buNone/>
              <a:defRPr sz="1088"/>
            </a:lvl1pPr>
            <a:lvl2pPr marL="195912" indent="-195912" defTabSz="195912">
              <a:lnSpc>
                <a:spcPts val="1088"/>
              </a:lnSpc>
              <a:spcBef>
                <a:spcPts val="0"/>
              </a:spcBef>
              <a:spcAft>
                <a:spcPts val="454"/>
              </a:spcAft>
              <a:defRPr sz="1088"/>
            </a:lvl2pPr>
            <a:lvl3pPr marL="391824" indent="-195912" defTabSz="391824">
              <a:lnSpc>
                <a:spcPts val="907"/>
              </a:lnSpc>
              <a:spcBef>
                <a:spcPts val="0"/>
              </a:spcBef>
              <a:spcAft>
                <a:spcPts val="454"/>
              </a:spcAft>
              <a:buFont typeface="Calibri" panose="020F0502020204030204" pitchFamily="34" charset="0"/>
              <a:buChar char="–"/>
              <a:defRPr sz="907"/>
            </a:lvl3pPr>
            <a:lvl4pPr marL="587736" indent="-195912" defTabSz="587736">
              <a:lnSpc>
                <a:spcPts val="907"/>
              </a:lnSpc>
              <a:spcBef>
                <a:spcPts val="0"/>
              </a:spcBef>
              <a:spcAft>
                <a:spcPts val="454"/>
              </a:spcAft>
              <a:buFont typeface="Wingdings" panose="05000000000000000000" pitchFamily="2" charset="2"/>
              <a:buChar char="§"/>
              <a:defRPr sz="907"/>
            </a:lvl4pPr>
            <a:lvl5pPr marL="783648" indent="-195912" defTabSz="783648">
              <a:lnSpc>
                <a:spcPts val="907"/>
              </a:lnSpc>
              <a:spcBef>
                <a:spcPts val="0"/>
              </a:spcBef>
              <a:spcAft>
                <a:spcPts val="454"/>
              </a:spcAft>
              <a:buFont typeface="Arial" panose="020B0604020202020204" pitchFamily="34" charset="0"/>
              <a:buChar char="•"/>
              <a:defRPr sz="907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8" name="Номер слайда 118"/>
          <p:cNvSpPr>
            <a:spLocks noGrp="1"/>
          </p:cNvSpPr>
          <p:nvPr>
            <p:ph type="sldNum" sz="quarter" idx="15"/>
          </p:nvPr>
        </p:nvSpPr>
        <p:spPr>
          <a:xfrm>
            <a:off x="616184" y="6221587"/>
            <a:ext cx="1435311" cy="365722"/>
          </a:xfrm>
          <a:prstGeom prst="rect">
            <a:avLst/>
          </a:prstGeom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eaLnBrk="1" hangingPunct="1">
              <a:defRPr b="1">
                <a:solidFill>
                  <a:srgbClr val="6DCFF6"/>
                </a:solidFill>
                <a:latin typeface="Calibri" panose="020F0502020204030204" pitchFamily="34" charset="0"/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1366667"/>
      </p:ext>
    </p:extLst>
  </p:cSld>
  <p:clrMapOvr>
    <a:masterClrMapping/>
  </p:clrMapOvr>
  <p:hf sldNum="0"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колонки по отдельнос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6122237"/>
            <a:ext cx="8557455" cy="33117"/>
          </a:xfrm>
          <a:prstGeom prst="rect">
            <a:avLst/>
          </a:prstGeom>
          <a:gradFill>
            <a:gsLst>
              <a:gs pos="0">
                <a:srgbClr val="6DCFF6"/>
              </a:gs>
              <a:gs pos="100000">
                <a:srgbClr val="1E5FAC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02932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1633" dirty="0"/>
          </a:p>
        </p:txBody>
      </p:sp>
      <p:pic>
        <p:nvPicPr>
          <p:cNvPr id="5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57458" y="6122237"/>
            <a:ext cx="460299" cy="5356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Заголовок 17"/>
          <p:cNvSpPr txBox="1">
            <a:spLocks/>
          </p:cNvSpPr>
          <p:nvPr/>
        </p:nvSpPr>
        <p:spPr>
          <a:xfrm>
            <a:off x="616184" y="1431210"/>
            <a:ext cx="3535336" cy="626335"/>
          </a:xfrm>
          <a:prstGeom prst="rect">
            <a:avLst/>
          </a:prstGeom>
        </p:spPr>
        <p:txBody>
          <a:bodyPr lIns="0" tIns="0" rIns="0" bIns="0"/>
          <a:lstStyle>
            <a:lvl1pPr algn="r" defTabSz="995515" rtl="0" eaLnBrk="1" latinLnBrk="0" hangingPunct="1">
              <a:lnSpc>
                <a:spcPts val="2200"/>
              </a:lnSpc>
              <a:spcBef>
                <a:spcPct val="0"/>
              </a:spcBef>
              <a:buNone/>
              <a:defRPr sz="2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ru-RU" sz="2177" dirty="0" smtClean="0"/>
              <a:t>Образец заголовка</a:t>
            </a:r>
            <a:r>
              <a:rPr lang="en-GB" sz="2177" dirty="0" smtClean="0"/>
              <a:t> </a:t>
            </a:r>
            <a:r>
              <a:rPr lang="ru-RU" sz="2177" dirty="0" smtClean="0"/>
              <a:t>в две или три строки</a:t>
            </a:r>
            <a:endParaRPr lang="ru-RU" sz="2177" dirty="0"/>
          </a:p>
        </p:txBody>
      </p:sp>
      <p:sp>
        <p:nvSpPr>
          <p:cNvPr id="20" name="Текст 19"/>
          <p:cNvSpPr>
            <a:spLocks noGrp="1"/>
          </p:cNvSpPr>
          <p:nvPr>
            <p:ph type="body" sz="quarter" idx="13"/>
          </p:nvPr>
        </p:nvSpPr>
        <p:spPr>
          <a:xfrm>
            <a:off x="3551235" y="2509776"/>
            <a:ext cx="2803253" cy="3140191"/>
          </a:xfrm>
          <a:prstGeom prst="rect">
            <a:avLst/>
          </a:prstGeom>
        </p:spPr>
        <p:txBody>
          <a:bodyPr lIns="0" tIns="0" rIns="0" bIns="0" numCol="1" spcCol="144000"/>
          <a:lstStyle>
            <a:lvl1pPr marL="0" indent="0">
              <a:lnSpc>
                <a:spcPts val="1088"/>
              </a:lnSpc>
              <a:spcBef>
                <a:spcPts val="0"/>
              </a:spcBef>
              <a:spcAft>
                <a:spcPts val="454"/>
              </a:spcAft>
              <a:buNone/>
              <a:defRPr sz="1088"/>
            </a:lvl1pPr>
            <a:lvl2pPr marL="195912" indent="-195912" defTabSz="195912">
              <a:lnSpc>
                <a:spcPts val="1088"/>
              </a:lnSpc>
              <a:spcBef>
                <a:spcPts val="0"/>
              </a:spcBef>
              <a:spcAft>
                <a:spcPts val="454"/>
              </a:spcAft>
              <a:defRPr sz="1088"/>
            </a:lvl2pPr>
            <a:lvl3pPr marL="391824" indent="-195912" defTabSz="391824">
              <a:lnSpc>
                <a:spcPts val="907"/>
              </a:lnSpc>
              <a:spcBef>
                <a:spcPts val="0"/>
              </a:spcBef>
              <a:spcAft>
                <a:spcPts val="454"/>
              </a:spcAft>
              <a:buFont typeface="Calibri" panose="020F0502020204030204" pitchFamily="34" charset="0"/>
              <a:buChar char="–"/>
              <a:defRPr sz="907"/>
            </a:lvl3pPr>
            <a:lvl4pPr marL="587736" indent="-195912" defTabSz="587736">
              <a:lnSpc>
                <a:spcPts val="907"/>
              </a:lnSpc>
              <a:spcBef>
                <a:spcPts val="0"/>
              </a:spcBef>
              <a:spcAft>
                <a:spcPts val="454"/>
              </a:spcAft>
              <a:buFont typeface="Wingdings" panose="05000000000000000000" pitchFamily="2" charset="2"/>
              <a:buChar char="§"/>
              <a:defRPr sz="907"/>
            </a:lvl4pPr>
            <a:lvl5pPr marL="783648" indent="-195912" defTabSz="783648">
              <a:lnSpc>
                <a:spcPts val="907"/>
              </a:lnSpc>
              <a:spcBef>
                <a:spcPts val="0"/>
              </a:spcBef>
              <a:spcAft>
                <a:spcPts val="454"/>
              </a:spcAft>
              <a:buFont typeface="Arial" panose="020B0604020202020204" pitchFamily="34" charset="0"/>
              <a:buChar char="•"/>
              <a:defRPr sz="907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21" name="Текст 19"/>
          <p:cNvSpPr>
            <a:spLocks noGrp="1"/>
          </p:cNvSpPr>
          <p:nvPr>
            <p:ph type="body" sz="quarter" idx="14"/>
          </p:nvPr>
        </p:nvSpPr>
        <p:spPr>
          <a:xfrm>
            <a:off x="6486842" y="2509776"/>
            <a:ext cx="2801782" cy="3140191"/>
          </a:xfrm>
          <a:prstGeom prst="rect">
            <a:avLst/>
          </a:prstGeom>
        </p:spPr>
        <p:txBody>
          <a:bodyPr lIns="0" tIns="0" rIns="0" bIns="0" numCol="1" spcCol="144000"/>
          <a:lstStyle>
            <a:lvl1pPr marL="0" indent="0">
              <a:lnSpc>
                <a:spcPts val="1088"/>
              </a:lnSpc>
              <a:spcBef>
                <a:spcPts val="0"/>
              </a:spcBef>
              <a:spcAft>
                <a:spcPts val="454"/>
              </a:spcAft>
              <a:buNone/>
              <a:defRPr sz="1088"/>
            </a:lvl1pPr>
            <a:lvl2pPr marL="195912" indent="-195912" defTabSz="195912">
              <a:lnSpc>
                <a:spcPts val="1088"/>
              </a:lnSpc>
              <a:spcBef>
                <a:spcPts val="0"/>
              </a:spcBef>
              <a:spcAft>
                <a:spcPts val="454"/>
              </a:spcAft>
              <a:defRPr sz="1088"/>
            </a:lvl2pPr>
            <a:lvl3pPr marL="391824" indent="-195912" defTabSz="391824">
              <a:lnSpc>
                <a:spcPts val="907"/>
              </a:lnSpc>
              <a:spcBef>
                <a:spcPts val="0"/>
              </a:spcBef>
              <a:spcAft>
                <a:spcPts val="454"/>
              </a:spcAft>
              <a:buFont typeface="Calibri" panose="020F0502020204030204" pitchFamily="34" charset="0"/>
              <a:buChar char="–"/>
              <a:defRPr sz="907"/>
            </a:lvl3pPr>
            <a:lvl4pPr marL="587736" indent="-195912" defTabSz="587736">
              <a:lnSpc>
                <a:spcPts val="907"/>
              </a:lnSpc>
              <a:spcBef>
                <a:spcPts val="0"/>
              </a:spcBef>
              <a:spcAft>
                <a:spcPts val="454"/>
              </a:spcAft>
              <a:buFont typeface="Wingdings" panose="05000000000000000000" pitchFamily="2" charset="2"/>
              <a:buChar char="§"/>
              <a:defRPr sz="907"/>
            </a:lvl4pPr>
            <a:lvl5pPr marL="783648" indent="-195912" defTabSz="783648">
              <a:lnSpc>
                <a:spcPts val="907"/>
              </a:lnSpc>
              <a:spcBef>
                <a:spcPts val="0"/>
              </a:spcBef>
              <a:spcAft>
                <a:spcPts val="454"/>
              </a:spcAft>
              <a:buFont typeface="Arial" panose="020B0604020202020204" pitchFamily="34" charset="0"/>
              <a:buChar char="•"/>
              <a:defRPr sz="907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7" name="Номер слайда 118"/>
          <p:cNvSpPr>
            <a:spLocks noGrp="1"/>
          </p:cNvSpPr>
          <p:nvPr>
            <p:ph type="sldNum" sz="quarter" idx="15"/>
          </p:nvPr>
        </p:nvSpPr>
        <p:spPr>
          <a:xfrm>
            <a:off x="616184" y="6221587"/>
            <a:ext cx="1435311" cy="365722"/>
          </a:xfrm>
          <a:prstGeom prst="rect">
            <a:avLst/>
          </a:prstGeom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eaLnBrk="1" hangingPunct="1">
              <a:defRPr b="1">
                <a:solidFill>
                  <a:srgbClr val="6DCFF6"/>
                </a:solidFill>
                <a:latin typeface="Calibri" panose="020F0502020204030204" pitchFamily="34" charset="0"/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8278552"/>
      </p:ext>
    </p:extLst>
  </p:cSld>
  <p:clrMapOvr>
    <a:masterClrMapping/>
  </p:clrMapOvr>
  <p:hf sldNum="0"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екст с картинко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0" y="6122237"/>
            <a:ext cx="8557455" cy="33117"/>
          </a:xfrm>
          <a:prstGeom prst="rect">
            <a:avLst/>
          </a:prstGeom>
          <a:gradFill>
            <a:gsLst>
              <a:gs pos="0">
                <a:srgbClr val="6DCFF6"/>
              </a:gs>
              <a:gs pos="100000">
                <a:srgbClr val="1E5FAC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02932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1633" dirty="0"/>
          </a:p>
        </p:txBody>
      </p:sp>
      <p:pic>
        <p:nvPicPr>
          <p:cNvPr id="8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57458" y="6122237"/>
            <a:ext cx="460299" cy="5356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5906" y="1963470"/>
            <a:ext cx="1767808" cy="1143240"/>
          </a:xfrm>
          <a:prstGeom prst="rect">
            <a:avLst/>
          </a:prstGeom>
        </p:spPr>
        <p:txBody>
          <a:bodyPr lIns="0" tIns="0" rIns="0" bIns="0"/>
          <a:lstStyle>
            <a:lvl1pPr algn="r">
              <a:lnSpc>
                <a:spcPts val="2177"/>
              </a:lnSpc>
              <a:defRPr lang="ru-RU" sz="2177" kern="1200" dirty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15"/>
          </p:nvPr>
        </p:nvSpPr>
        <p:spPr>
          <a:xfrm>
            <a:off x="2819152" y="1304503"/>
            <a:ext cx="2066201" cy="4345463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ts val="1088"/>
              </a:lnSpc>
              <a:spcBef>
                <a:spcPts val="0"/>
              </a:spcBef>
              <a:spcAft>
                <a:spcPts val="1088"/>
              </a:spcAft>
              <a:buNone/>
              <a:defRPr sz="1088"/>
            </a:lvl1pPr>
            <a:lvl2pPr marL="451466" indent="0">
              <a:lnSpc>
                <a:spcPts val="1088"/>
              </a:lnSpc>
              <a:spcBef>
                <a:spcPts val="0"/>
              </a:spcBef>
              <a:spcAft>
                <a:spcPts val="1088"/>
              </a:spcAft>
              <a:buNone/>
              <a:defRPr sz="1088"/>
            </a:lvl2pPr>
            <a:lvl3pPr marL="902931" indent="0">
              <a:lnSpc>
                <a:spcPts val="1088"/>
              </a:lnSpc>
              <a:spcBef>
                <a:spcPts val="0"/>
              </a:spcBef>
              <a:spcAft>
                <a:spcPts val="1088"/>
              </a:spcAft>
              <a:buNone/>
              <a:defRPr sz="1088"/>
            </a:lvl3pPr>
            <a:lvl4pPr marL="1354398" indent="0">
              <a:lnSpc>
                <a:spcPts val="1088"/>
              </a:lnSpc>
              <a:spcBef>
                <a:spcPts val="0"/>
              </a:spcBef>
              <a:spcAft>
                <a:spcPts val="1088"/>
              </a:spcAft>
              <a:buNone/>
              <a:defRPr sz="1088"/>
            </a:lvl4pPr>
            <a:lvl5pPr marL="1805863" indent="0">
              <a:lnSpc>
                <a:spcPts val="1088"/>
              </a:lnSpc>
              <a:spcBef>
                <a:spcPts val="0"/>
              </a:spcBef>
              <a:spcAft>
                <a:spcPts val="1088"/>
              </a:spcAft>
              <a:buNone/>
              <a:defRPr sz="1088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Рисунок 5"/>
          <p:cNvSpPr>
            <a:spLocks noGrp="1"/>
          </p:cNvSpPr>
          <p:nvPr>
            <p:ph type="pic" sz="quarter" idx="16"/>
          </p:nvPr>
        </p:nvSpPr>
        <p:spPr>
          <a:xfrm>
            <a:off x="5320791" y="1304502"/>
            <a:ext cx="3967833" cy="2613327"/>
          </a:xfrm>
          <a:prstGeom prst="rect">
            <a:avLst/>
          </a:prstGeom>
          <a:solidFill>
            <a:schemeClr val="bg2"/>
          </a:solidFill>
        </p:spPr>
        <p:txBody>
          <a:bodyPr/>
          <a:lstStyle/>
          <a:p>
            <a:pPr lvl="0"/>
            <a:r>
              <a:rPr lang="ru-RU" noProof="0" smtClean="0"/>
              <a:t>Вставка рисунка</a:t>
            </a:r>
            <a:endParaRPr lang="ru-RU" noProof="0"/>
          </a:p>
        </p:txBody>
      </p:sp>
      <p:sp>
        <p:nvSpPr>
          <p:cNvPr id="18" name="Рисунок 5"/>
          <p:cNvSpPr>
            <a:spLocks noGrp="1"/>
          </p:cNvSpPr>
          <p:nvPr>
            <p:ph type="pic" sz="quarter" idx="17"/>
          </p:nvPr>
        </p:nvSpPr>
        <p:spPr>
          <a:xfrm>
            <a:off x="5320791" y="4227396"/>
            <a:ext cx="1601490" cy="996375"/>
          </a:xfrm>
          <a:prstGeom prst="rect">
            <a:avLst/>
          </a:prstGeom>
          <a:solidFill>
            <a:schemeClr val="bg2"/>
          </a:solidFill>
        </p:spPr>
        <p:txBody>
          <a:bodyPr/>
          <a:lstStyle/>
          <a:p>
            <a:pPr lvl="0"/>
            <a:r>
              <a:rPr lang="ru-RU" noProof="0" smtClean="0"/>
              <a:t>Вставка рисунка</a:t>
            </a:r>
            <a:endParaRPr lang="ru-RU" noProof="0" dirty="0"/>
          </a:p>
        </p:txBody>
      </p:sp>
      <p:sp>
        <p:nvSpPr>
          <p:cNvPr id="19" name="Рисунок 5"/>
          <p:cNvSpPr>
            <a:spLocks noGrp="1"/>
          </p:cNvSpPr>
          <p:nvPr>
            <p:ph type="pic" sz="quarter" idx="18"/>
          </p:nvPr>
        </p:nvSpPr>
        <p:spPr>
          <a:xfrm>
            <a:off x="7153025" y="4227396"/>
            <a:ext cx="1601490" cy="996375"/>
          </a:xfrm>
          <a:prstGeom prst="rect">
            <a:avLst/>
          </a:prstGeom>
          <a:solidFill>
            <a:schemeClr val="bg2"/>
          </a:solidFill>
        </p:spPr>
        <p:txBody>
          <a:bodyPr/>
          <a:lstStyle/>
          <a:p>
            <a:pPr lvl="0"/>
            <a:r>
              <a:rPr lang="ru-RU" noProof="0" smtClean="0"/>
              <a:t>Вставка рисунка</a:t>
            </a:r>
            <a:endParaRPr lang="ru-RU" noProof="0" dirty="0"/>
          </a:p>
        </p:txBody>
      </p:sp>
      <p:sp>
        <p:nvSpPr>
          <p:cNvPr id="9" name="Номер слайда 118"/>
          <p:cNvSpPr>
            <a:spLocks noGrp="1"/>
          </p:cNvSpPr>
          <p:nvPr>
            <p:ph type="sldNum" sz="quarter" idx="19"/>
          </p:nvPr>
        </p:nvSpPr>
        <p:spPr>
          <a:xfrm>
            <a:off x="616184" y="6221587"/>
            <a:ext cx="1435311" cy="365722"/>
          </a:xfrm>
          <a:prstGeom prst="rect">
            <a:avLst/>
          </a:prstGeom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eaLnBrk="1" hangingPunct="1">
              <a:defRPr b="1">
                <a:solidFill>
                  <a:srgbClr val="6DCFF6"/>
                </a:solidFill>
                <a:latin typeface="Calibri" panose="020F0502020204030204" pitchFamily="34" charset="0"/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349141"/>
      </p:ext>
    </p:extLst>
  </p:cSld>
  <p:clrMapOvr>
    <a:masterClrMapping/>
  </p:clrMapOvr>
  <p:hf sldNum="0" hdr="0" ftr="0" dt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екст с картинкой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0" y="6122237"/>
            <a:ext cx="8557455" cy="33117"/>
          </a:xfrm>
          <a:prstGeom prst="rect">
            <a:avLst/>
          </a:prstGeom>
          <a:gradFill>
            <a:gsLst>
              <a:gs pos="0">
                <a:srgbClr val="6DCFF6"/>
              </a:gs>
              <a:gs pos="100000">
                <a:srgbClr val="1E5FAC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02932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1633" dirty="0"/>
          </a:p>
        </p:txBody>
      </p:sp>
      <p:pic>
        <p:nvPicPr>
          <p:cNvPr id="8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57458" y="6122237"/>
            <a:ext cx="460299" cy="5356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5906" y="1877563"/>
            <a:ext cx="1767808" cy="1229146"/>
          </a:xfrm>
          <a:prstGeom prst="rect">
            <a:avLst/>
          </a:prstGeom>
        </p:spPr>
        <p:txBody>
          <a:bodyPr lIns="0" tIns="0" rIns="0" bIns="0"/>
          <a:lstStyle>
            <a:lvl1pPr algn="r">
              <a:lnSpc>
                <a:spcPts val="2177"/>
              </a:lnSpc>
              <a:defRPr lang="ru-RU" sz="2177" kern="1200" dirty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15"/>
          </p:nvPr>
        </p:nvSpPr>
        <p:spPr>
          <a:xfrm>
            <a:off x="617655" y="4473611"/>
            <a:ext cx="8670691" cy="1176355"/>
          </a:xfrm>
          <a:prstGeom prst="rect">
            <a:avLst/>
          </a:prstGeom>
        </p:spPr>
        <p:txBody>
          <a:bodyPr lIns="0" tIns="0" rIns="0" bIns="0" numCol="4" spcCol="144000"/>
          <a:lstStyle>
            <a:lvl1pPr marL="0" indent="0">
              <a:lnSpc>
                <a:spcPts val="1088"/>
              </a:lnSpc>
              <a:spcBef>
                <a:spcPts val="0"/>
              </a:spcBef>
              <a:spcAft>
                <a:spcPts val="1088"/>
              </a:spcAft>
              <a:buNone/>
              <a:defRPr sz="1088"/>
            </a:lvl1pPr>
            <a:lvl2pPr marL="451466" indent="0">
              <a:lnSpc>
                <a:spcPts val="1088"/>
              </a:lnSpc>
              <a:spcBef>
                <a:spcPts val="0"/>
              </a:spcBef>
              <a:spcAft>
                <a:spcPts val="1088"/>
              </a:spcAft>
              <a:buNone/>
              <a:defRPr sz="1088"/>
            </a:lvl2pPr>
            <a:lvl3pPr marL="902931" indent="0">
              <a:lnSpc>
                <a:spcPts val="1088"/>
              </a:lnSpc>
              <a:spcBef>
                <a:spcPts val="0"/>
              </a:spcBef>
              <a:spcAft>
                <a:spcPts val="1088"/>
              </a:spcAft>
              <a:buNone/>
              <a:defRPr sz="1088"/>
            </a:lvl3pPr>
            <a:lvl4pPr marL="1354398" indent="0">
              <a:lnSpc>
                <a:spcPts val="1088"/>
              </a:lnSpc>
              <a:spcBef>
                <a:spcPts val="0"/>
              </a:spcBef>
              <a:spcAft>
                <a:spcPts val="1088"/>
              </a:spcAft>
              <a:buNone/>
              <a:defRPr sz="1088"/>
            </a:lvl4pPr>
            <a:lvl5pPr marL="1805863" indent="0">
              <a:lnSpc>
                <a:spcPts val="1088"/>
              </a:lnSpc>
              <a:spcBef>
                <a:spcPts val="0"/>
              </a:spcBef>
              <a:spcAft>
                <a:spcPts val="1088"/>
              </a:spcAft>
              <a:buNone/>
              <a:defRPr sz="1088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Рисунок 5"/>
          <p:cNvSpPr>
            <a:spLocks noGrp="1"/>
          </p:cNvSpPr>
          <p:nvPr>
            <p:ph type="pic" sz="quarter" idx="16"/>
          </p:nvPr>
        </p:nvSpPr>
        <p:spPr>
          <a:xfrm>
            <a:off x="2819153" y="1304502"/>
            <a:ext cx="4269167" cy="2613327"/>
          </a:xfrm>
          <a:prstGeom prst="rect">
            <a:avLst/>
          </a:prstGeom>
          <a:solidFill>
            <a:schemeClr val="bg2"/>
          </a:solidFill>
        </p:spPr>
        <p:txBody>
          <a:bodyPr/>
          <a:lstStyle/>
          <a:p>
            <a:pPr lvl="0"/>
            <a:r>
              <a:rPr lang="ru-RU" noProof="0" smtClean="0"/>
              <a:t>Вставка рисунка</a:t>
            </a:r>
            <a:endParaRPr lang="ru-RU" noProof="0"/>
          </a:p>
        </p:txBody>
      </p:sp>
      <p:sp>
        <p:nvSpPr>
          <p:cNvPr id="19" name="Рисунок 5"/>
          <p:cNvSpPr>
            <a:spLocks noGrp="1"/>
          </p:cNvSpPr>
          <p:nvPr>
            <p:ph type="pic" sz="quarter" idx="18"/>
          </p:nvPr>
        </p:nvSpPr>
        <p:spPr>
          <a:xfrm>
            <a:off x="7222741" y="1304503"/>
            <a:ext cx="2065604" cy="2614766"/>
          </a:xfrm>
          <a:prstGeom prst="rect">
            <a:avLst/>
          </a:prstGeom>
          <a:solidFill>
            <a:schemeClr val="bg2"/>
          </a:solidFill>
        </p:spPr>
        <p:txBody>
          <a:bodyPr/>
          <a:lstStyle/>
          <a:p>
            <a:pPr lvl="0"/>
            <a:r>
              <a:rPr lang="ru-RU" noProof="0" smtClean="0"/>
              <a:t>Вставка рисунка</a:t>
            </a:r>
            <a:endParaRPr lang="ru-RU" noProof="0" dirty="0"/>
          </a:p>
        </p:txBody>
      </p:sp>
      <p:sp>
        <p:nvSpPr>
          <p:cNvPr id="9" name="Номер слайда 118"/>
          <p:cNvSpPr>
            <a:spLocks noGrp="1"/>
          </p:cNvSpPr>
          <p:nvPr>
            <p:ph type="sldNum" sz="quarter" idx="19"/>
          </p:nvPr>
        </p:nvSpPr>
        <p:spPr>
          <a:xfrm>
            <a:off x="616184" y="6221587"/>
            <a:ext cx="1435311" cy="365722"/>
          </a:xfrm>
          <a:prstGeom prst="rect">
            <a:avLst/>
          </a:prstGeom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eaLnBrk="1" hangingPunct="1">
              <a:defRPr b="1">
                <a:solidFill>
                  <a:srgbClr val="6DCFF6"/>
                </a:solidFill>
                <a:latin typeface="Calibri" panose="020F0502020204030204" pitchFamily="34" charset="0"/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5378637"/>
      </p:ext>
    </p:extLst>
  </p:cSld>
  <p:clrMapOvr>
    <a:masterClrMapping/>
  </p:clrMapOvr>
  <p:hf sldNum="0" hdr="0" ftr="0" dt="0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Диаграмма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0" y="6122237"/>
            <a:ext cx="8557455" cy="33117"/>
          </a:xfrm>
          <a:prstGeom prst="rect">
            <a:avLst/>
          </a:prstGeom>
          <a:gradFill>
            <a:gsLst>
              <a:gs pos="0">
                <a:srgbClr val="6DCFF6"/>
              </a:gs>
              <a:gs pos="100000">
                <a:srgbClr val="1E5FAC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02932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1633" dirty="0"/>
          </a:p>
        </p:txBody>
      </p:sp>
      <p:pic>
        <p:nvPicPr>
          <p:cNvPr id="6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57458" y="6122237"/>
            <a:ext cx="460299" cy="5356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615905" y="1532719"/>
            <a:ext cx="2501189" cy="1143240"/>
          </a:xfrm>
          <a:prstGeom prst="rect">
            <a:avLst/>
          </a:prstGeom>
        </p:spPr>
        <p:txBody>
          <a:bodyPr lIns="0" tIns="0" rIns="0" bIns="0" anchor="b" anchorCtr="0"/>
          <a:lstStyle>
            <a:lvl1pPr algn="r">
              <a:lnSpc>
                <a:spcPts val="2177"/>
              </a:lnSpc>
              <a:defRPr lang="ru-RU" sz="2177" kern="1200" dirty="0">
                <a:solidFill>
                  <a:srgbClr val="1E5FAC"/>
                </a:solidFill>
                <a:latin typeface="Segoe UI Semibold" panose="020B0702040204020203" pitchFamily="34" charset="0"/>
                <a:ea typeface="Segoe UI Black" panose="020B0A02040204020203" pitchFamily="34" charset="0"/>
                <a:cs typeface="Segoe UI Semibold" panose="020B0702040204020203" pitchFamily="34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0"/>
          </p:nvPr>
        </p:nvSpPr>
        <p:spPr>
          <a:xfrm>
            <a:off x="1216192" y="3289479"/>
            <a:ext cx="1900902" cy="2360488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ts val="1088"/>
              </a:lnSpc>
              <a:spcBef>
                <a:spcPts val="0"/>
              </a:spcBef>
              <a:spcAft>
                <a:spcPts val="1088"/>
              </a:spcAft>
              <a:buNone/>
              <a:defRPr sz="1088"/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7" name="Диаграмма 16"/>
          <p:cNvSpPr>
            <a:spLocks noGrp="1"/>
          </p:cNvSpPr>
          <p:nvPr>
            <p:ph type="chart" sz="quarter" idx="11"/>
          </p:nvPr>
        </p:nvSpPr>
        <p:spPr>
          <a:xfrm>
            <a:off x="3419159" y="1304503"/>
            <a:ext cx="5869187" cy="43454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ru-RU" noProof="0" smtClean="0"/>
              <a:t>Вставка диаграммы</a:t>
            </a:r>
            <a:endParaRPr lang="ru-RU" noProof="0" dirty="0"/>
          </a:p>
        </p:txBody>
      </p:sp>
      <p:sp>
        <p:nvSpPr>
          <p:cNvPr id="7" name="Номер слайда 118"/>
          <p:cNvSpPr>
            <a:spLocks noGrp="1"/>
          </p:cNvSpPr>
          <p:nvPr>
            <p:ph type="sldNum" sz="quarter" idx="12"/>
          </p:nvPr>
        </p:nvSpPr>
        <p:spPr>
          <a:xfrm>
            <a:off x="616184" y="6221587"/>
            <a:ext cx="1435311" cy="365722"/>
          </a:xfrm>
          <a:prstGeom prst="rect">
            <a:avLst/>
          </a:prstGeom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eaLnBrk="1" hangingPunct="1">
              <a:defRPr b="1">
                <a:solidFill>
                  <a:srgbClr val="6DCFF6"/>
                </a:solidFill>
                <a:latin typeface="Calibri" panose="020F0502020204030204" pitchFamily="34" charset="0"/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5404030"/>
      </p:ext>
    </p:extLst>
  </p:cSld>
  <p:clrMapOvr>
    <a:masterClrMapping/>
  </p:clrMapOvr>
  <p:hf sldNum="0" hdr="0" ftr="0" dt="0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Диаграмма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0" y="6122237"/>
            <a:ext cx="8557455" cy="33117"/>
          </a:xfrm>
          <a:prstGeom prst="rect">
            <a:avLst/>
          </a:prstGeom>
          <a:gradFill>
            <a:gsLst>
              <a:gs pos="0">
                <a:srgbClr val="6DCFF6"/>
              </a:gs>
              <a:gs pos="100000">
                <a:srgbClr val="1E5FAC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02932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1633" dirty="0"/>
          </a:p>
        </p:txBody>
      </p:sp>
      <p:pic>
        <p:nvPicPr>
          <p:cNvPr id="7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57458" y="6122237"/>
            <a:ext cx="460299" cy="5356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Диаграмма 9"/>
          <p:cNvSpPr>
            <a:spLocks noGrp="1"/>
          </p:cNvSpPr>
          <p:nvPr>
            <p:ph type="chart" sz="quarter" idx="10"/>
          </p:nvPr>
        </p:nvSpPr>
        <p:spPr>
          <a:xfrm>
            <a:off x="3551514" y="1304503"/>
            <a:ext cx="3536806" cy="4345464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noProof="0" smtClean="0"/>
              <a:t>Вставка диаграммы</a:t>
            </a:r>
            <a:endParaRPr lang="ru-RU" noProof="0" dirty="0"/>
          </a:p>
        </p:txBody>
      </p:sp>
      <p:sp>
        <p:nvSpPr>
          <p:cNvPr id="15" name="Заголовок 14"/>
          <p:cNvSpPr>
            <a:spLocks noGrp="1"/>
          </p:cNvSpPr>
          <p:nvPr>
            <p:ph type="title"/>
          </p:nvPr>
        </p:nvSpPr>
        <p:spPr>
          <a:xfrm>
            <a:off x="617655" y="1881883"/>
            <a:ext cx="2499439" cy="1143240"/>
          </a:xfrm>
          <a:prstGeom prst="rect">
            <a:avLst/>
          </a:prstGeom>
        </p:spPr>
        <p:txBody>
          <a:bodyPr lIns="0" tIns="0" rIns="0" bIns="0" anchor="t" anchorCtr="0"/>
          <a:lstStyle>
            <a:lvl1pPr algn="r">
              <a:lnSpc>
                <a:spcPts val="2177"/>
              </a:lnSpc>
              <a:defRPr lang="ru-RU" sz="2177" kern="1200" dirty="0">
                <a:solidFill>
                  <a:srgbClr val="1E5FAC"/>
                </a:solidFill>
                <a:latin typeface="Segoe UI Semibold" panose="020B0702040204020203" pitchFamily="34" charset="0"/>
                <a:ea typeface="Segoe UI Black" panose="020B0A02040204020203" pitchFamily="34" charset="0"/>
                <a:cs typeface="Segoe UI Semibold" panose="020B0702040204020203" pitchFamily="34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17" name="Текст 16"/>
          <p:cNvSpPr>
            <a:spLocks noGrp="1"/>
          </p:cNvSpPr>
          <p:nvPr>
            <p:ph type="body" sz="quarter" idx="11"/>
          </p:nvPr>
        </p:nvSpPr>
        <p:spPr>
          <a:xfrm>
            <a:off x="7510357" y="1959635"/>
            <a:ext cx="1777989" cy="2709795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ts val="1088"/>
              </a:lnSpc>
              <a:spcBef>
                <a:spcPts val="0"/>
              </a:spcBef>
              <a:spcAft>
                <a:spcPts val="1088"/>
              </a:spcAft>
              <a:buNone/>
              <a:defRPr sz="1088"/>
            </a:lvl1pPr>
            <a:lvl2pPr marL="0" indent="0">
              <a:lnSpc>
                <a:spcPts val="1088"/>
              </a:lnSpc>
              <a:spcBef>
                <a:spcPts val="0"/>
              </a:spcBef>
              <a:spcAft>
                <a:spcPts val="1088"/>
              </a:spcAft>
              <a:buNone/>
              <a:defRPr sz="1088"/>
            </a:lvl2pPr>
            <a:lvl3pPr marL="0" indent="0">
              <a:lnSpc>
                <a:spcPts val="1088"/>
              </a:lnSpc>
              <a:spcBef>
                <a:spcPts val="0"/>
              </a:spcBef>
              <a:spcAft>
                <a:spcPts val="1088"/>
              </a:spcAft>
              <a:buNone/>
              <a:defRPr sz="1088"/>
            </a:lvl3pPr>
            <a:lvl4pPr marL="0" indent="0">
              <a:lnSpc>
                <a:spcPts val="1088"/>
              </a:lnSpc>
              <a:spcBef>
                <a:spcPts val="0"/>
              </a:spcBef>
              <a:spcAft>
                <a:spcPts val="1088"/>
              </a:spcAft>
              <a:buNone/>
              <a:defRPr sz="1088"/>
            </a:lvl4pPr>
            <a:lvl5pPr marL="0" indent="0">
              <a:lnSpc>
                <a:spcPts val="1088"/>
              </a:lnSpc>
              <a:spcBef>
                <a:spcPts val="0"/>
              </a:spcBef>
              <a:spcAft>
                <a:spcPts val="1088"/>
              </a:spcAft>
              <a:buNone/>
              <a:defRPr sz="1088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8" name="Текст 16"/>
          <p:cNvSpPr>
            <a:spLocks noGrp="1"/>
          </p:cNvSpPr>
          <p:nvPr>
            <p:ph type="body" sz="quarter" idx="12"/>
          </p:nvPr>
        </p:nvSpPr>
        <p:spPr>
          <a:xfrm>
            <a:off x="1350112" y="4586638"/>
            <a:ext cx="1777989" cy="106332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ts val="1088"/>
              </a:lnSpc>
              <a:spcBef>
                <a:spcPts val="0"/>
              </a:spcBef>
              <a:spcAft>
                <a:spcPts val="1088"/>
              </a:spcAft>
              <a:buNone/>
              <a:defRPr sz="907"/>
            </a:lvl1pPr>
            <a:lvl2pPr marL="0" indent="0">
              <a:lnSpc>
                <a:spcPts val="1088"/>
              </a:lnSpc>
              <a:spcBef>
                <a:spcPts val="0"/>
              </a:spcBef>
              <a:spcAft>
                <a:spcPts val="1088"/>
              </a:spcAft>
              <a:buNone/>
              <a:defRPr sz="1088"/>
            </a:lvl2pPr>
            <a:lvl3pPr marL="0" indent="0">
              <a:lnSpc>
                <a:spcPts val="1088"/>
              </a:lnSpc>
              <a:spcBef>
                <a:spcPts val="0"/>
              </a:spcBef>
              <a:spcAft>
                <a:spcPts val="1088"/>
              </a:spcAft>
              <a:buNone/>
              <a:defRPr sz="1088"/>
            </a:lvl3pPr>
            <a:lvl4pPr marL="0" indent="0">
              <a:lnSpc>
                <a:spcPts val="1088"/>
              </a:lnSpc>
              <a:spcBef>
                <a:spcPts val="0"/>
              </a:spcBef>
              <a:spcAft>
                <a:spcPts val="1088"/>
              </a:spcAft>
              <a:buNone/>
              <a:defRPr sz="1088"/>
            </a:lvl4pPr>
            <a:lvl5pPr marL="0" indent="0">
              <a:lnSpc>
                <a:spcPts val="1088"/>
              </a:lnSpc>
              <a:spcBef>
                <a:spcPts val="0"/>
              </a:spcBef>
              <a:spcAft>
                <a:spcPts val="1088"/>
              </a:spcAft>
              <a:buNone/>
              <a:defRPr sz="1088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Номер слайда 118"/>
          <p:cNvSpPr>
            <a:spLocks noGrp="1"/>
          </p:cNvSpPr>
          <p:nvPr>
            <p:ph type="sldNum" sz="quarter" idx="13"/>
          </p:nvPr>
        </p:nvSpPr>
        <p:spPr>
          <a:xfrm>
            <a:off x="616184" y="6221587"/>
            <a:ext cx="1435311" cy="365722"/>
          </a:xfrm>
          <a:prstGeom prst="rect">
            <a:avLst/>
          </a:prstGeom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eaLnBrk="1" hangingPunct="1">
              <a:defRPr b="1">
                <a:solidFill>
                  <a:srgbClr val="6DCFF6"/>
                </a:solidFill>
                <a:latin typeface="Calibri" panose="020F0502020204030204" pitchFamily="34" charset="0"/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0480384"/>
      </p:ext>
    </p:extLst>
  </p:cSld>
  <p:clrMapOvr>
    <a:masterClrMapping/>
  </p:clrMapOvr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Разделительный слайд (опционально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Прямая соединительная линия 6"/>
          <p:cNvCxnSpPr/>
          <p:nvPr userDrawn="1"/>
        </p:nvCxnSpPr>
        <p:spPr>
          <a:xfrm>
            <a:off x="347662" y="301849"/>
            <a:ext cx="9210675" cy="0"/>
          </a:xfrm>
          <a:prstGeom prst="line">
            <a:avLst/>
          </a:prstGeom>
          <a:ln w="127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 userDrawn="1"/>
        </p:nvCxnSpPr>
        <p:spPr>
          <a:xfrm>
            <a:off x="347662" y="6546124"/>
            <a:ext cx="9210675" cy="0"/>
          </a:xfrm>
          <a:prstGeom prst="line">
            <a:avLst/>
          </a:prstGeom>
          <a:ln w="127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4" descr="Mariupol gerb.png"/>
          <p:cNvPicPr>
            <a:picLocks noChangeAspect="1" noChangeArrowheads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525" y="644633"/>
            <a:ext cx="383753" cy="4528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 userDrawn="1"/>
        </p:nvSpPr>
        <p:spPr>
          <a:xfrm>
            <a:off x="579614" y="553461"/>
            <a:ext cx="122341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latin typeface="Baskerville Old Face" panose="02020602080505020303" pitchFamily="18" charset="0"/>
                <a:cs typeface="Arial" panose="020B0604020202020204" pitchFamily="34" charset="0"/>
              </a:rPr>
              <a:t>Mariupol</a:t>
            </a:r>
            <a:r>
              <a:rPr lang="ru-R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r>
              <a:rPr lang="en-US" sz="1200" spc="300" baseline="0" dirty="0" smtClean="0">
                <a:latin typeface="Baskerville Old Face" panose="02020602080505020303" pitchFamily="18" charset="0"/>
                <a:cs typeface="Arial" panose="020B0604020202020204" pitchFamily="34" charset="0"/>
              </a:rPr>
              <a:t>strong city</a:t>
            </a:r>
            <a:endParaRPr lang="ru-RU" sz="1200" spc="300" baseline="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Прямоугольник 5"/>
          <p:cNvSpPr/>
          <p:nvPr userDrawn="1">
            <p:custDataLst>
              <p:tags r:id="rId1"/>
            </p:custDataLst>
          </p:nvPr>
        </p:nvSpPr>
        <p:spPr>
          <a:xfrm>
            <a:off x="-9195" y="1264005"/>
            <a:ext cx="1937859" cy="144491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8" name="Текст 5"/>
          <p:cNvSpPr>
            <a:spLocks noGrp="1"/>
          </p:cNvSpPr>
          <p:nvPr>
            <p:ph type="body" sz="quarter" idx="11" hasCustomPrompt="1"/>
            <p:custDataLst>
              <p:tags r:id="rId2"/>
            </p:custDataLst>
          </p:nvPr>
        </p:nvSpPr>
        <p:spPr>
          <a:xfrm>
            <a:off x="-9195" y="1268760"/>
            <a:ext cx="1937859" cy="565274"/>
          </a:xfrm>
          <a:prstGeom prst="rect">
            <a:avLst/>
          </a:prstGeom>
        </p:spPr>
        <p:txBody>
          <a:bodyPr/>
          <a:lstStyle>
            <a:lvl1pPr marL="174625" indent="-174625" algn="l">
              <a:spcBef>
                <a:spcPts val="0"/>
              </a:spcBef>
              <a:buFont typeface="Wingdings" panose="05000000000000000000" pitchFamily="2" charset="2"/>
              <a:buNone/>
              <a:defRPr lang="ru-RU" sz="2800" b="1" kern="1200" spc="-100" baseline="0" dirty="0">
                <a:solidFill>
                  <a:srgbClr val="0070C0"/>
                </a:solidFill>
                <a:latin typeface="+mj-lt"/>
                <a:ea typeface="Tahoma" panose="020B0604030504040204" pitchFamily="34" charset="0"/>
                <a:cs typeface="Arial" panose="020B0604020202020204" pitchFamily="34" charset="0"/>
              </a:defRPr>
            </a:lvl1pPr>
          </a:lstStyle>
          <a:p>
            <a:pPr marL="0" lvl="0" indent="0" defTabSz="914400" latinLnBrk="0"/>
            <a:r>
              <a:rPr lang="ru-RU" dirty="0" smtClean="0"/>
              <a:t>Название блока</a:t>
            </a:r>
          </a:p>
        </p:txBody>
      </p:sp>
      <p:sp>
        <p:nvSpPr>
          <p:cNvPr id="10" name="Номер слайда 5"/>
          <p:cNvSpPr txBox="1">
            <a:spLocks/>
          </p:cNvSpPr>
          <p:nvPr userDrawn="1"/>
        </p:nvSpPr>
        <p:spPr>
          <a:xfrm>
            <a:off x="9137456" y="6525123"/>
            <a:ext cx="646976" cy="365345"/>
          </a:xfrm>
          <a:prstGeom prst="rect">
            <a:avLst/>
          </a:prstGeom>
        </p:spPr>
        <p:txBody>
          <a:bodyPr/>
          <a:lstStyle>
            <a:defPPr>
              <a:defRPr lang="ru-RU"/>
            </a:defPPr>
            <a:lvl1pPr>
              <a:defRPr sz="1200"/>
            </a:lvl1pPr>
          </a:lstStyle>
          <a:p>
            <a:pPr lvl="0"/>
            <a:fld id="{21BCFEFA-A35A-44B9-9055-5428A74DE6B7}" type="slidenum">
              <a:rPr lang="ru-RU" smtClean="0"/>
              <a:pPr lvl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7800050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Диаграмма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0" y="6122237"/>
            <a:ext cx="8557455" cy="33117"/>
          </a:xfrm>
          <a:prstGeom prst="rect">
            <a:avLst/>
          </a:prstGeom>
          <a:gradFill>
            <a:gsLst>
              <a:gs pos="0">
                <a:srgbClr val="6DCFF6"/>
              </a:gs>
              <a:gs pos="100000">
                <a:srgbClr val="1E5FAC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02932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1633" dirty="0"/>
          </a:p>
        </p:txBody>
      </p:sp>
      <p:pic>
        <p:nvPicPr>
          <p:cNvPr id="6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57458" y="6122237"/>
            <a:ext cx="460299" cy="5356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617655" y="1213797"/>
            <a:ext cx="3228714" cy="745839"/>
          </a:xfrm>
          <a:prstGeom prst="rect">
            <a:avLst/>
          </a:prstGeom>
        </p:spPr>
        <p:txBody>
          <a:bodyPr lIns="0" tIns="0" rIns="0" bIns="0"/>
          <a:lstStyle>
            <a:lvl1pPr algn="r">
              <a:lnSpc>
                <a:spcPts val="2177"/>
              </a:lnSpc>
              <a:defRPr lang="ru-RU" sz="2177" kern="1200" dirty="0">
                <a:solidFill>
                  <a:srgbClr val="1E5FAC"/>
                </a:solidFill>
                <a:latin typeface="Segoe UI Semibold" panose="020B0702040204020203" pitchFamily="34" charset="0"/>
                <a:ea typeface="Segoe UI Black" panose="020B0A02040204020203" pitchFamily="34" charset="0"/>
                <a:cs typeface="Segoe UI Semibold" panose="020B0702040204020203" pitchFamily="34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15" name="Диаграмма 14"/>
          <p:cNvSpPr>
            <a:spLocks noGrp="1"/>
          </p:cNvSpPr>
          <p:nvPr>
            <p:ph type="chart" sz="quarter" idx="10"/>
          </p:nvPr>
        </p:nvSpPr>
        <p:spPr>
          <a:xfrm>
            <a:off x="615907" y="2057544"/>
            <a:ext cx="8672439" cy="359242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noProof="0" smtClean="0"/>
              <a:t>Вставка диаграммы</a:t>
            </a:r>
            <a:endParaRPr lang="ru-RU" noProof="0" dirty="0"/>
          </a:p>
        </p:txBody>
      </p:sp>
      <p:sp>
        <p:nvSpPr>
          <p:cNvPr id="20" name="Текст 19"/>
          <p:cNvSpPr>
            <a:spLocks noGrp="1"/>
          </p:cNvSpPr>
          <p:nvPr>
            <p:ph type="body" sz="quarter" idx="11"/>
          </p:nvPr>
        </p:nvSpPr>
        <p:spPr>
          <a:xfrm>
            <a:off x="4151521" y="1304503"/>
            <a:ext cx="4538289" cy="1147561"/>
          </a:xfrm>
          <a:prstGeom prst="rect">
            <a:avLst/>
          </a:prstGeom>
          <a:solidFill>
            <a:schemeClr val="bg1"/>
          </a:solidFill>
        </p:spPr>
        <p:txBody>
          <a:bodyPr lIns="144000" tIns="0" rIns="144000" bIns="0" numCol="2" spcCol="144000"/>
          <a:lstStyle>
            <a:lvl1pPr marL="0" indent="0">
              <a:buNone/>
              <a:defRPr lang="ru-RU" sz="907" kern="1200" dirty="0" smtClean="0">
                <a:solidFill>
                  <a:schemeClr val="tx1"/>
                </a:solidFill>
                <a:latin typeface="+mn-lt"/>
                <a:ea typeface="+mn-ea"/>
                <a:cs typeface="Segoe UI" panose="020B0502040204020203" pitchFamily="34" charset="0"/>
              </a:defRPr>
            </a:lvl1pPr>
            <a:lvl2pPr marL="451466" indent="0">
              <a:buNone/>
              <a:defRPr lang="ru-RU" sz="907" kern="1200" dirty="0" smtClean="0">
                <a:solidFill>
                  <a:schemeClr val="tx1"/>
                </a:solidFill>
                <a:latin typeface="+mn-lt"/>
                <a:ea typeface="+mn-ea"/>
                <a:cs typeface="Segoe UI" panose="020B0502040204020203" pitchFamily="34" charset="0"/>
              </a:defRPr>
            </a:lvl2pPr>
            <a:lvl3pPr marL="902931" indent="0">
              <a:buNone/>
              <a:defRPr lang="ru-RU" sz="907" kern="1200" dirty="0" smtClean="0">
                <a:solidFill>
                  <a:schemeClr val="tx1"/>
                </a:solidFill>
                <a:latin typeface="+mn-lt"/>
                <a:ea typeface="+mn-ea"/>
                <a:cs typeface="Segoe UI" panose="020B0502040204020203" pitchFamily="34" charset="0"/>
              </a:defRPr>
            </a:lvl3pPr>
            <a:lvl4pPr marL="1354398" indent="0">
              <a:buNone/>
              <a:defRPr lang="ru-RU" sz="907" kern="1200" dirty="0" smtClean="0">
                <a:solidFill>
                  <a:schemeClr val="tx1"/>
                </a:solidFill>
                <a:latin typeface="+mn-lt"/>
                <a:ea typeface="+mn-ea"/>
                <a:cs typeface="Segoe UI" panose="020B0502040204020203" pitchFamily="34" charset="0"/>
              </a:defRPr>
            </a:lvl4pPr>
            <a:lvl5pPr marL="1805863" indent="0">
              <a:buNone/>
              <a:defRPr lang="ru-RU" sz="907" kern="1200" dirty="0">
                <a:solidFill>
                  <a:schemeClr val="tx1"/>
                </a:solidFill>
                <a:latin typeface="+mn-lt"/>
                <a:ea typeface="+mn-ea"/>
                <a:cs typeface="Segoe UI" panose="020B0502040204020203" pitchFamily="34" charset="0"/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Номер слайда 118"/>
          <p:cNvSpPr>
            <a:spLocks noGrp="1"/>
          </p:cNvSpPr>
          <p:nvPr>
            <p:ph type="sldNum" sz="quarter" idx="12"/>
          </p:nvPr>
        </p:nvSpPr>
        <p:spPr>
          <a:xfrm>
            <a:off x="616184" y="6221587"/>
            <a:ext cx="1435311" cy="365722"/>
          </a:xfrm>
          <a:prstGeom prst="rect">
            <a:avLst/>
          </a:prstGeom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eaLnBrk="1" hangingPunct="1">
              <a:defRPr b="1">
                <a:solidFill>
                  <a:srgbClr val="6DCFF6"/>
                </a:solidFill>
                <a:latin typeface="Calibri" panose="020F0502020204030204" pitchFamily="34" charset="0"/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1520043"/>
      </p:ext>
    </p:extLst>
  </p:cSld>
  <p:clrMapOvr>
    <a:masterClrMapping/>
  </p:clrMapOvr>
  <p:hf sldNum="0" hdr="0" ftr="0" dt="0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Фина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1513" y="1307383"/>
            <a:ext cx="705891" cy="8207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3551514" y="3183507"/>
            <a:ext cx="5736832" cy="8552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b"/>
          <a:lstStyle/>
          <a:p>
            <a:pPr eaLnBrk="1" hangingPunct="1">
              <a:lnSpc>
                <a:spcPts val="3628"/>
              </a:lnSpc>
            </a:pPr>
            <a:r>
              <a:rPr lang="ru-RU" sz="4354">
                <a:solidFill>
                  <a:srgbClr val="1E5FAC"/>
                </a:solidFill>
                <a:latin typeface="Segoe UI Light" panose="020B0502040204020203" pitchFamily="34" charset="0"/>
                <a:ea typeface="Segoe UI Black"/>
                <a:cs typeface="Segoe UI Light" panose="020B0502040204020203" pitchFamily="34" charset="0"/>
              </a:rPr>
              <a:t>Спасибо за внимание!</a:t>
            </a:r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3551513" y="5649967"/>
            <a:ext cx="2069142" cy="5385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b"/>
          <a:lstStyle/>
          <a:p>
            <a:pPr eaLnBrk="1" hangingPunct="1">
              <a:lnSpc>
                <a:spcPts val="1995"/>
              </a:lnSpc>
            </a:pPr>
            <a:r>
              <a:rPr lang="ru-RU" sz="1088">
                <a:solidFill>
                  <a:srgbClr val="1E5FAC"/>
                </a:solidFill>
                <a:latin typeface="Segoe UI" panose="020B0502040204020203" pitchFamily="34" charset="0"/>
                <a:ea typeface="Segoe UI Black"/>
                <a:cs typeface="Segoe UI" panose="020B0502040204020203" pitchFamily="34" charset="0"/>
              </a:rPr>
              <a:t>Мариуполь–2016</a:t>
            </a:r>
          </a:p>
        </p:txBody>
      </p:sp>
    </p:spTree>
    <p:extLst>
      <p:ext uri="{BB962C8B-B14F-4D97-AF65-F5344CB8AC3E}">
        <p14:creationId xmlns:p14="http://schemas.microsoft.com/office/powerpoint/2010/main" val="3265338789"/>
      </p:ext>
    </p:extLst>
  </p:cSld>
  <p:clrMapOvr>
    <a:masterClrMapping/>
  </p:clrMapOvr>
  <p:hf sldNum="0" hdr="0" ftr="0" dt="0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bg>
      <p:bgPr>
        <a:solidFill>
          <a:srgbClr val="1E5FA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1"/>
          <p:cNvSpPr txBox="1">
            <a:spLocks noChangeArrowheads="1"/>
          </p:cNvSpPr>
          <p:nvPr userDrawn="1"/>
        </p:nvSpPr>
        <p:spPr bwMode="auto">
          <a:xfrm>
            <a:off x="2517677" y="5717640"/>
            <a:ext cx="2069143" cy="4708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b"/>
          <a:lstStyle/>
          <a:p>
            <a:pPr algn="r" eaLnBrk="1" hangingPunct="1">
              <a:lnSpc>
                <a:spcPts val="1995"/>
              </a:lnSpc>
            </a:pPr>
            <a:r>
              <a:rPr lang="ru-RU" sz="1088">
                <a:solidFill>
                  <a:srgbClr val="CCECFC"/>
                </a:solidFill>
                <a:latin typeface="Segoe UI" panose="020B0502040204020203" pitchFamily="34" charset="0"/>
                <a:ea typeface="Segoe UI Black"/>
                <a:cs typeface="Segoe UI" panose="020B0502040204020203" pitchFamily="34" charset="0"/>
              </a:rPr>
              <a:t>Мариуполь–2016</a:t>
            </a:r>
          </a:p>
        </p:txBody>
      </p:sp>
      <p:pic>
        <p:nvPicPr>
          <p:cNvPr id="5" name="Рисунок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0929" y="1307383"/>
            <a:ext cx="705891" cy="8207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Рисунок 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0648" y="1298744"/>
            <a:ext cx="4267698" cy="48234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Заголовок 1"/>
          <p:cNvSpPr>
            <a:spLocks noGrp="1"/>
          </p:cNvSpPr>
          <p:nvPr>
            <p:ph type="title"/>
          </p:nvPr>
        </p:nvSpPr>
        <p:spPr>
          <a:xfrm>
            <a:off x="617653" y="3030421"/>
            <a:ext cx="3967696" cy="1399529"/>
          </a:xfrm>
          <a:prstGeom prst="rect">
            <a:avLst/>
          </a:prstGeom>
        </p:spPr>
        <p:txBody>
          <a:bodyPr lIns="0" tIns="0" rIns="0" bIns="0" anchor="b" anchorCtr="0"/>
          <a:lstStyle>
            <a:lvl1pPr marL="0" algn="r" defTabSz="902932" rtl="0" eaLnBrk="1" latinLnBrk="0" hangingPunct="1">
              <a:lnSpc>
                <a:spcPts val="3265"/>
              </a:lnSpc>
              <a:defRPr lang="ru-RU" sz="3265" kern="1200" dirty="0">
                <a:solidFill>
                  <a:srgbClr val="CCECFC"/>
                </a:solidFill>
                <a:latin typeface="Segoe UI Semibold" panose="020B0702040204020203" pitchFamily="34" charset="0"/>
                <a:ea typeface="Segoe UI Black" panose="020B0A02040204020203" pitchFamily="34" charset="0"/>
                <a:cs typeface="Segoe UI Semibold" panose="020B0702040204020203" pitchFamily="34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16" name="Текст 3"/>
          <p:cNvSpPr>
            <a:spLocks noGrp="1"/>
          </p:cNvSpPr>
          <p:nvPr>
            <p:ph type="body" sz="quarter" idx="10"/>
          </p:nvPr>
        </p:nvSpPr>
        <p:spPr>
          <a:xfrm>
            <a:off x="617654" y="4429925"/>
            <a:ext cx="3967696" cy="697378"/>
          </a:xfrm>
          <a:prstGeom prst="rect">
            <a:avLst/>
          </a:prstGeom>
        </p:spPr>
        <p:txBody>
          <a:bodyPr lIns="0" tIns="0" rIns="0" bIns="0"/>
          <a:lstStyle>
            <a:lvl1pPr marL="0" indent="0" algn="r">
              <a:lnSpc>
                <a:spcPts val="1995"/>
              </a:lnSpc>
              <a:spcBef>
                <a:spcPts val="0"/>
              </a:spcBef>
              <a:buNone/>
              <a:defRPr lang="ru-RU" sz="1451" kern="1200" dirty="0" smtClean="0">
                <a:solidFill>
                  <a:srgbClr val="CCECFC"/>
                </a:solidFill>
                <a:latin typeface="Segoe UI" panose="020B0502040204020203" pitchFamily="34" charset="0"/>
                <a:ea typeface="Segoe UI Black" panose="020B0A02040204020203" pitchFamily="34" charset="0"/>
                <a:cs typeface="Segoe UI" panose="020B0502040204020203" pitchFamily="34" charset="0"/>
              </a:defRPr>
            </a:lvl1pPr>
            <a:lvl2pPr marL="451466" indent="0">
              <a:buNone/>
              <a:defRPr lang="ru-RU" sz="1451" kern="1200" dirty="0" smtClean="0">
                <a:solidFill>
                  <a:srgbClr val="CCECFC"/>
                </a:solidFill>
                <a:latin typeface="Segoe UI" panose="020B0502040204020203" pitchFamily="34" charset="0"/>
                <a:ea typeface="Segoe UI Black" panose="020B0A02040204020203" pitchFamily="34" charset="0"/>
                <a:cs typeface="Segoe UI" panose="020B0502040204020203" pitchFamily="34" charset="0"/>
              </a:defRPr>
            </a:lvl2pPr>
            <a:lvl3pPr marL="902931" indent="0">
              <a:buNone/>
              <a:defRPr lang="ru-RU" sz="1451" kern="1200" dirty="0" smtClean="0">
                <a:solidFill>
                  <a:srgbClr val="CCECFC"/>
                </a:solidFill>
                <a:latin typeface="Segoe UI" panose="020B0502040204020203" pitchFamily="34" charset="0"/>
                <a:ea typeface="Segoe UI Black" panose="020B0A02040204020203" pitchFamily="34" charset="0"/>
                <a:cs typeface="Segoe UI" panose="020B0502040204020203" pitchFamily="34" charset="0"/>
              </a:defRPr>
            </a:lvl3pPr>
            <a:lvl4pPr marL="1354398" indent="0">
              <a:buNone/>
              <a:defRPr lang="ru-RU" sz="1451" kern="1200" dirty="0" smtClean="0">
                <a:solidFill>
                  <a:srgbClr val="CCECFC"/>
                </a:solidFill>
                <a:latin typeface="Segoe UI" panose="020B0502040204020203" pitchFamily="34" charset="0"/>
                <a:ea typeface="Segoe UI Black" panose="020B0A02040204020203" pitchFamily="34" charset="0"/>
                <a:cs typeface="Segoe UI" panose="020B0502040204020203" pitchFamily="34" charset="0"/>
              </a:defRPr>
            </a:lvl4pPr>
            <a:lvl5pPr marL="1805863" indent="0">
              <a:buNone/>
              <a:defRPr lang="ru-RU" sz="1451" kern="1200" dirty="0">
                <a:solidFill>
                  <a:srgbClr val="CCECFC"/>
                </a:solidFill>
                <a:latin typeface="Segoe UI" panose="020B0502040204020203" pitchFamily="34" charset="0"/>
                <a:ea typeface="Segoe UI Black" panose="020B0A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75347075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Титульный слайд">
    <p:bg>
      <p:bgPr>
        <a:solidFill>
          <a:srgbClr val="1E5FA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823" y="2128096"/>
            <a:ext cx="4185344" cy="47299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2"/>
          <p:cNvSpPr txBox="1">
            <a:spLocks noChangeArrowheads="1"/>
          </p:cNvSpPr>
          <p:nvPr userDrawn="1"/>
        </p:nvSpPr>
        <p:spPr bwMode="auto">
          <a:xfrm>
            <a:off x="6485371" y="5717640"/>
            <a:ext cx="2069143" cy="4708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b"/>
          <a:lstStyle/>
          <a:p>
            <a:pPr algn="r" eaLnBrk="1" hangingPunct="1">
              <a:lnSpc>
                <a:spcPts val="1995"/>
              </a:lnSpc>
            </a:pPr>
            <a:r>
              <a:rPr lang="ru-RU" sz="1088">
                <a:solidFill>
                  <a:srgbClr val="CCECFC"/>
                </a:solidFill>
                <a:latin typeface="Segoe UI" panose="020B0502040204020203" pitchFamily="34" charset="0"/>
                <a:ea typeface="Segoe UI Black"/>
                <a:cs typeface="Segoe UI" panose="020B0502040204020203" pitchFamily="34" charset="0"/>
              </a:rPr>
              <a:t>Мариуполь–2016</a:t>
            </a:r>
          </a:p>
        </p:txBody>
      </p:sp>
      <p:pic>
        <p:nvPicPr>
          <p:cNvPr id="7" name="Рисунок 3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6859" y="1307383"/>
            <a:ext cx="705891" cy="8207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51513" y="2613327"/>
            <a:ext cx="5003002" cy="1399529"/>
          </a:xfrm>
          <a:prstGeom prst="rect">
            <a:avLst/>
          </a:prstGeom>
        </p:spPr>
        <p:txBody>
          <a:bodyPr lIns="0" tIns="0" rIns="0" bIns="0" anchor="b" anchorCtr="0"/>
          <a:lstStyle>
            <a:lvl1pPr marL="0" algn="r" defTabSz="902932" rtl="0" eaLnBrk="1" latinLnBrk="0" hangingPunct="1">
              <a:lnSpc>
                <a:spcPts val="3265"/>
              </a:lnSpc>
              <a:defRPr lang="ru-RU" sz="3265" kern="1200" dirty="0">
                <a:solidFill>
                  <a:srgbClr val="CCECFC"/>
                </a:solidFill>
                <a:latin typeface="Segoe UI Semibold" panose="020B0702040204020203" pitchFamily="34" charset="0"/>
                <a:ea typeface="Segoe UI Black" panose="020B0A02040204020203" pitchFamily="34" charset="0"/>
                <a:cs typeface="Segoe UI Semibold" panose="020B0702040204020203" pitchFamily="34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10"/>
          </p:nvPr>
        </p:nvSpPr>
        <p:spPr>
          <a:xfrm>
            <a:off x="4285346" y="4012830"/>
            <a:ext cx="4269170" cy="1114472"/>
          </a:xfrm>
          <a:prstGeom prst="rect">
            <a:avLst/>
          </a:prstGeom>
        </p:spPr>
        <p:txBody>
          <a:bodyPr lIns="0" tIns="0" rIns="0" bIns="0"/>
          <a:lstStyle>
            <a:lvl1pPr marL="0" indent="0" algn="r">
              <a:lnSpc>
                <a:spcPts val="1995"/>
              </a:lnSpc>
              <a:spcBef>
                <a:spcPts val="0"/>
              </a:spcBef>
              <a:buNone/>
              <a:defRPr lang="ru-RU" sz="1451" kern="1200" dirty="0" smtClean="0">
                <a:solidFill>
                  <a:srgbClr val="CCECFC"/>
                </a:solidFill>
                <a:latin typeface="Segoe UI" panose="020B0502040204020203" pitchFamily="34" charset="0"/>
                <a:ea typeface="Segoe UI Black" panose="020B0A02040204020203" pitchFamily="34" charset="0"/>
                <a:cs typeface="Segoe UI" panose="020B0502040204020203" pitchFamily="34" charset="0"/>
              </a:defRPr>
            </a:lvl1pPr>
            <a:lvl2pPr marL="451466" indent="0">
              <a:buNone/>
              <a:defRPr lang="ru-RU" sz="1451" kern="1200" dirty="0" smtClean="0">
                <a:solidFill>
                  <a:srgbClr val="CCECFC"/>
                </a:solidFill>
                <a:latin typeface="Segoe UI" panose="020B0502040204020203" pitchFamily="34" charset="0"/>
                <a:ea typeface="Segoe UI Black" panose="020B0A02040204020203" pitchFamily="34" charset="0"/>
                <a:cs typeface="Segoe UI" panose="020B0502040204020203" pitchFamily="34" charset="0"/>
              </a:defRPr>
            </a:lvl2pPr>
            <a:lvl3pPr marL="902931" indent="0">
              <a:buNone/>
              <a:defRPr lang="ru-RU" sz="1451" kern="1200" dirty="0" smtClean="0">
                <a:solidFill>
                  <a:srgbClr val="CCECFC"/>
                </a:solidFill>
                <a:latin typeface="Segoe UI" panose="020B0502040204020203" pitchFamily="34" charset="0"/>
                <a:ea typeface="Segoe UI Black" panose="020B0A02040204020203" pitchFamily="34" charset="0"/>
                <a:cs typeface="Segoe UI" panose="020B0502040204020203" pitchFamily="34" charset="0"/>
              </a:defRPr>
            </a:lvl3pPr>
            <a:lvl4pPr marL="1354398" indent="0">
              <a:buNone/>
              <a:defRPr lang="ru-RU" sz="1451" kern="1200" dirty="0" smtClean="0">
                <a:solidFill>
                  <a:srgbClr val="CCECFC"/>
                </a:solidFill>
                <a:latin typeface="Segoe UI" panose="020B0502040204020203" pitchFamily="34" charset="0"/>
                <a:ea typeface="Segoe UI Black" panose="020B0A02040204020203" pitchFamily="34" charset="0"/>
                <a:cs typeface="Segoe UI" panose="020B0502040204020203" pitchFamily="34" charset="0"/>
              </a:defRPr>
            </a:lvl4pPr>
            <a:lvl5pPr marL="1805863" indent="0">
              <a:buNone/>
              <a:defRPr lang="ru-RU" sz="1451" kern="1200" dirty="0">
                <a:solidFill>
                  <a:srgbClr val="CCECFC"/>
                </a:solidFill>
                <a:latin typeface="Segoe UI" panose="020B0502040204020203" pitchFamily="34" charset="0"/>
                <a:ea typeface="Segoe UI Black" panose="020B0A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426305575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раздела">
    <p:bg>
      <p:bgPr>
        <a:solidFill>
          <a:srgbClr val="1E5FA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7379" y="1307383"/>
            <a:ext cx="548535" cy="636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3551513" y="2613326"/>
            <a:ext cx="5003001" cy="1422927"/>
          </a:xfrm>
          <a:prstGeom prst="rect">
            <a:avLst/>
          </a:prstGeom>
        </p:spPr>
        <p:txBody>
          <a:bodyPr lIns="0" tIns="0" rIns="0" bIns="0" anchor="b" anchorCtr="0"/>
          <a:lstStyle>
            <a:lvl1pPr algn="l">
              <a:defRPr lang="ru-RU" sz="3991" kern="1200" dirty="0">
                <a:solidFill>
                  <a:srgbClr val="CCECFC"/>
                </a:solidFill>
                <a:latin typeface="Segoe UI Light" panose="020B0502040204020203" pitchFamily="34" charset="0"/>
                <a:ea typeface="Segoe UI Black" panose="020B0A02040204020203" pitchFamily="34" charset="0"/>
                <a:cs typeface="Segoe UI Light" panose="020B0502040204020203" pitchFamily="34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7911559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118"/>
          <p:cNvSpPr txBox="1">
            <a:spLocks/>
          </p:cNvSpPr>
          <p:nvPr userDrawn="1"/>
        </p:nvSpPr>
        <p:spPr>
          <a:xfrm>
            <a:off x="616184" y="6221587"/>
            <a:ext cx="1435311" cy="365722"/>
          </a:xfrm>
          <a:prstGeom prst="rect">
            <a:avLst/>
          </a:prstGeom>
        </p:spPr>
        <p:txBody>
          <a:bodyPr lIns="0" tIns="0" rIns="0" bIns="0" anchor="b"/>
          <a:lstStyle>
            <a:lvl1pPr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995363" fontAlgn="base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995363" fontAlgn="base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995363" fontAlgn="base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995363" fontAlgn="base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defRPr/>
            </a:pPr>
            <a:fld id="{75FE7971-9DD5-4C0E-8659-353188D58601}" type="slidenum">
              <a:rPr lang="ru-RU" sz="1814" b="1" smtClean="0">
                <a:solidFill>
                  <a:srgbClr val="6DCFF6"/>
                </a:solidFill>
              </a:rPr>
              <a:pPr eaLnBrk="1" hangingPunct="1">
                <a:defRPr/>
              </a:pPr>
              <a:t>‹#›</a:t>
            </a:fld>
            <a:endParaRPr lang="ru-RU" sz="1814" b="1" smtClean="0">
              <a:solidFill>
                <a:srgbClr val="6DCFF6"/>
              </a:solidFill>
            </a:endParaRPr>
          </a:p>
        </p:txBody>
      </p:sp>
      <p:sp>
        <p:nvSpPr>
          <p:cNvPr id="5" name="Прямоугольник 4"/>
          <p:cNvSpPr/>
          <p:nvPr userDrawn="1"/>
        </p:nvSpPr>
        <p:spPr>
          <a:xfrm>
            <a:off x="0" y="6122237"/>
            <a:ext cx="8557455" cy="33117"/>
          </a:xfrm>
          <a:prstGeom prst="rect">
            <a:avLst/>
          </a:prstGeom>
          <a:gradFill>
            <a:gsLst>
              <a:gs pos="0">
                <a:srgbClr val="6DCFF6"/>
              </a:gs>
              <a:gs pos="100000">
                <a:srgbClr val="1E5FAC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02932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1633" dirty="0">
              <a:solidFill>
                <a:srgbClr val="FFFFFF"/>
              </a:solidFill>
            </a:endParaRPr>
          </a:p>
        </p:txBody>
      </p:sp>
      <p:pic>
        <p:nvPicPr>
          <p:cNvPr id="6" name="Рисунок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57458" y="6122237"/>
            <a:ext cx="460299" cy="5356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Заголовок 17"/>
          <p:cNvSpPr>
            <a:spLocks noGrp="1"/>
          </p:cNvSpPr>
          <p:nvPr>
            <p:ph type="title"/>
          </p:nvPr>
        </p:nvSpPr>
        <p:spPr>
          <a:xfrm>
            <a:off x="615907" y="1432894"/>
            <a:ext cx="3535613" cy="1180432"/>
          </a:xfrm>
          <a:prstGeom prst="rect">
            <a:avLst/>
          </a:prstGeom>
        </p:spPr>
        <p:txBody>
          <a:bodyPr lIns="0" tIns="0" rIns="0" bIns="0"/>
          <a:lstStyle>
            <a:lvl1pPr algn="r">
              <a:lnSpc>
                <a:spcPts val="1995"/>
              </a:lnSpc>
              <a:defRPr sz="2177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20" name="Текст 19"/>
          <p:cNvSpPr>
            <a:spLocks noGrp="1"/>
          </p:cNvSpPr>
          <p:nvPr>
            <p:ph type="body" sz="quarter" idx="10"/>
          </p:nvPr>
        </p:nvSpPr>
        <p:spPr>
          <a:xfrm>
            <a:off x="615906" y="2613326"/>
            <a:ext cx="8672439" cy="3036641"/>
          </a:xfrm>
          <a:prstGeom prst="rect">
            <a:avLst/>
          </a:prstGeom>
        </p:spPr>
        <p:txBody>
          <a:bodyPr lIns="0" tIns="0" rIns="0" bIns="0" numCol="4" spcCol="144000"/>
          <a:lstStyle>
            <a:lvl1pPr marL="0" indent="0">
              <a:lnSpc>
                <a:spcPts val="1088"/>
              </a:lnSpc>
              <a:spcBef>
                <a:spcPts val="0"/>
              </a:spcBef>
              <a:spcAft>
                <a:spcPts val="454"/>
              </a:spcAft>
              <a:buNone/>
              <a:defRPr sz="1088"/>
            </a:lvl1pPr>
            <a:lvl2pPr marL="195912" indent="-195912" defTabSz="195912">
              <a:lnSpc>
                <a:spcPts val="1088"/>
              </a:lnSpc>
              <a:spcBef>
                <a:spcPts val="0"/>
              </a:spcBef>
              <a:spcAft>
                <a:spcPts val="454"/>
              </a:spcAft>
              <a:defRPr sz="1088"/>
            </a:lvl2pPr>
            <a:lvl3pPr marL="391824" indent="-195912" defTabSz="391824">
              <a:lnSpc>
                <a:spcPts val="907"/>
              </a:lnSpc>
              <a:spcBef>
                <a:spcPts val="0"/>
              </a:spcBef>
              <a:spcAft>
                <a:spcPts val="454"/>
              </a:spcAft>
              <a:buFont typeface="Calibri" panose="020F0502020204030204" pitchFamily="34" charset="0"/>
              <a:buChar char="–"/>
              <a:defRPr sz="907"/>
            </a:lvl3pPr>
            <a:lvl4pPr marL="587736" indent="-195912" defTabSz="587736">
              <a:lnSpc>
                <a:spcPts val="907"/>
              </a:lnSpc>
              <a:spcBef>
                <a:spcPts val="0"/>
              </a:spcBef>
              <a:spcAft>
                <a:spcPts val="454"/>
              </a:spcAft>
              <a:buFont typeface="Wingdings" panose="05000000000000000000" pitchFamily="2" charset="2"/>
              <a:buChar char="§"/>
              <a:defRPr sz="907"/>
            </a:lvl4pPr>
            <a:lvl5pPr marL="783648" indent="-195912" defTabSz="783648">
              <a:lnSpc>
                <a:spcPts val="907"/>
              </a:lnSpc>
              <a:spcBef>
                <a:spcPts val="0"/>
              </a:spcBef>
              <a:spcAft>
                <a:spcPts val="454"/>
              </a:spcAft>
              <a:buFont typeface="Arial" panose="020B0604020202020204" pitchFamily="34" charset="0"/>
              <a:buChar char="•"/>
              <a:defRPr sz="907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6394910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колонки по отдельнос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 userDrawn="1"/>
        </p:nvSpPr>
        <p:spPr>
          <a:xfrm>
            <a:off x="0" y="6122237"/>
            <a:ext cx="8557455" cy="33117"/>
          </a:xfrm>
          <a:prstGeom prst="rect">
            <a:avLst/>
          </a:prstGeom>
          <a:gradFill>
            <a:gsLst>
              <a:gs pos="0">
                <a:srgbClr val="6DCFF6"/>
              </a:gs>
              <a:gs pos="100000">
                <a:srgbClr val="1E5FAC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02932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1633" dirty="0">
              <a:solidFill>
                <a:srgbClr val="FFFFFF"/>
              </a:solidFill>
            </a:endParaRPr>
          </a:p>
        </p:txBody>
      </p:sp>
      <p:pic>
        <p:nvPicPr>
          <p:cNvPr id="7" name="Рисунок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57458" y="6122237"/>
            <a:ext cx="460299" cy="5356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Заголовок 17"/>
          <p:cNvSpPr txBox="1">
            <a:spLocks/>
          </p:cNvSpPr>
          <p:nvPr userDrawn="1"/>
        </p:nvSpPr>
        <p:spPr>
          <a:xfrm>
            <a:off x="616184" y="1432650"/>
            <a:ext cx="3535336" cy="1180676"/>
          </a:xfrm>
          <a:prstGeom prst="rect">
            <a:avLst/>
          </a:prstGeom>
        </p:spPr>
        <p:txBody>
          <a:bodyPr lIns="0" tIns="0" rIns="0" bIns="0"/>
          <a:lstStyle>
            <a:lvl1pPr algn="r" defTabSz="995515" rtl="0" eaLnBrk="1" latinLnBrk="0" hangingPunct="1">
              <a:lnSpc>
                <a:spcPts val="2200"/>
              </a:lnSpc>
              <a:spcBef>
                <a:spcPct val="0"/>
              </a:spcBef>
              <a:buNone/>
              <a:defRPr sz="2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ru-RU" sz="2177" smtClean="0">
                <a:solidFill>
                  <a:srgbClr val="1E5FAC"/>
                </a:solidFill>
              </a:rPr>
              <a:t>Образец заголовка</a:t>
            </a:r>
            <a:r>
              <a:rPr lang="en-GB" sz="2177" smtClean="0">
                <a:solidFill>
                  <a:srgbClr val="1E5FAC"/>
                </a:solidFill>
              </a:rPr>
              <a:t> </a:t>
            </a:r>
            <a:r>
              <a:rPr lang="ru-RU" sz="2177" smtClean="0">
                <a:solidFill>
                  <a:srgbClr val="1E5FAC"/>
                </a:solidFill>
              </a:rPr>
              <a:t>в две или три строки</a:t>
            </a:r>
            <a:endParaRPr lang="ru-RU" sz="2177" dirty="0">
              <a:solidFill>
                <a:srgbClr val="1E5FAC"/>
              </a:solidFill>
            </a:endParaRPr>
          </a:p>
        </p:txBody>
      </p:sp>
      <p:sp>
        <p:nvSpPr>
          <p:cNvPr id="16" name="Текст 19"/>
          <p:cNvSpPr>
            <a:spLocks noGrp="1"/>
          </p:cNvSpPr>
          <p:nvPr>
            <p:ph type="body" sz="quarter" idx="11"/>
          </p:nvPr>
        </p:nvSpPr>
        <p:spPr>
          <a:xfrm>
            <a:off x="615907" y="2613326"/>
            <a:ext cx="2067950" cy="3036641"/>
          </a:xfrm>
          <a:prstGeom prst="rect">
            <a:avLst/>
          </a:prstGeom>
        </p:spPr>
        <p:txBody>
          <a:bodyPr lIns="0" tIns="0" rIns="0" bIns="0" numCol="1" spcCol="144000"/>
          <a:lstStyle>
            <a:lvl1pPr marL="0" indent="0">
              <a:lnSpc>
                <a:spcPts val="1088"/>
              </a:lnSpc>
              <a:spcBef>
                <a:spcPts val="0"/>
              </a:spcBef>
              <a:spcAft>
                <a:spcPts val="454"/>
              </a:spcAft>
              <a:buNone/>
              <a:defRPr sz="1088"/>
            </a:lvl1pPr>
            <a:lvl2pPr marL="195912" indent="-195912" defTabSz="195912">
              <a:lnSpc>
                <a:spcPts val="1088"/>
              </a:lnSpc>
              <a:spcBef>
                <a:spcPts val="0"/>
              </a:spcBef>
              <a:spcAft>
                <a:spcPts val="454"/>
              </a:spcAft>
              <a:defRPr sz="1088"/>
            </a:lvl2pPr>
            <a:lvl3pPr marL="391824" indent="-195912" defTabSz="391824">
              <a:lnSpc>
                <a:spcPts val="907"/>
              </a:lnSpc>
              <a:spcBef>
                <a:spcPts val="0"/>
              </a:spcBef>
              <a:spcAft>
                <a:spcPts val="454"/>
              </a:spcAft>
              <a:buFont typeface="Calibri" panose="020F0502020204030204" pitchFamily="34" charset="0"/>
              <a:buChar char="–"/>
              <a:defRPr sz="907"/>
            </a:lvl3pPr>
            <a:lvl4pPr marL="587736" indent="-195912" defTabSz="587736">
              <a:lnSpc>
                <a:spcPts val="907"/>
              </a:lnSpc>
              <a:spcBef>
                <a:spcPts val="0"/>
              </a:spcBef>
              <a:spcAft>
                <a:spcPts val="454"/>
              </a:spcAft>
              <a:buFont typeface="Wingdings" panose="05000000000000000000" pitchFamily="2" charset="2"/>
              <a:buChar char="§"/>
              <a:defRPr sz="907"/>
            </a:lvl4pPr>
            <a:lvl5pPr marL="783648" indent="-195912" defTabSz="783648">
              <a:lnSpc>
                <a:spcPts val="907"/>
              </a:lnSpc>
              <a:spcBef>
                <a:spcPts val="0"/>
              </a:spcBef>
              <a:spcAft>
                <a:spcPts val="454"/>
              </a:spcAft>
              <a:buFont typeface="Arial" panose="020B0604020202020204" pitchFamily="34" charset="0"/>
              <a:buChar char="•"/>
              <a:defRPr sz="907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17" name="Текст 19"/>
          <p:cNvSpPr>
            <a:spLocks noGrp="1"/>
          </p:cNvSpPr>
          <p:nvPr>
            <p:ph type="body" sz="quarter" idx="12"/>
          </p:nvPr>
        </p:nvSpPr>
        <p:spPr>
          <a:xfrm>
            <a:off x="2817402" y="2613326"/>
            <a:ext cx="2067950" cy="3036641"/>
          </a:xfrm>
          <a:prstGeom prst="rect">
            <a:avLst/>
          </a:prstGeom>
        </p:spPr>
        <p:txBody>
          <a:bodyPr lIns="0" tIns="0" rIns="0" bIns="0" numCol="1" spcCol="144000"/>
          <a:lstStyle>
            <a:lvl1pPr marL="0" indent="0">
              <a:lnSpc>
                <a:spcPts val="1088"/>
              </a:lnSpc>
              <a:spcBef>
                <a:spcPts val="0"/>
              </a:spcBef>
              <a:spcAft>
                <a:spcPts val="454"/>
              </a:spcAft>
              <a:buNone/>
              <a:defRPr sz="1088"/>
            </a:lvl1pPr>
            <a:lvl2pPr marL="195912" indent="-195912" defTabSz="195912">
              <a:lnSpc>
                <a:spcPts val="1088"/>
              </a:lnSpc>
              <a:spcBef>
                <a:spcPts val="0"/>
              </a:spcBef>
              <a:spcAft>
                <a:spcPts val="454"/>
              </a:spcAft>
              <a:defRPr sz="1088"/>
            </a:lvl2pPr>
            <a:lvl3pPr marL="391824" indent="-195912" defTabSz="391824">
              <a:lnSpc>
                <a:spcPts val="907"/>
              </a:lnSpc>
              <a:spcBef>
                <a:spcPts val="0"/>
              </a:spcBef>
              <a:spcAft>
                <a:spcPts val="454"/>
              </a:spcAft>
              <a:buFont typeface="Calibri" panose="020F0502020204030204" pitchFamily="34" charset="0"/>
              <a:buChar char="–"/>
              <a:defRPr sz="907"/>
            </a:lvl3pPr>
            <a:lvl4pPr marL="587736" indent="-195912" defTabSz="587736">
              <a:lnSpc>
                <a:spcPts val="907"/>
              </a:lnSpc>
              <a:spcBef>
                <a:spcPts val="0"/>
              </a:spcBef>
              <a:spcAft>
                <a:spcPts val="454"/>
              </a:spcAft>
              <a:buFont typeface="Wingdings" panose="05000000000000000000" pitchFamily="2" charset="2"/>
              <a:buChar char="§"/>
              <a:defRPr sz="907"/>
            </a:lvl4pPr>
            <a:lvl5pPr marL="783648" indent="-195912" defTabSz="783648">
              <a:lnSpc>
                <a:spcPts val="907"/>
              </a:lnSpc>
              <a:spcBef>
                <a:spcPts val="0"/>
              </a:spcBef>
              <a:spcAft>
                <a:spcPts val="454"/>
              </a:spcAft>
              <a:buFont typeface="Arial" panose="020B0604020202020204" pitchFamily="34" charset="0"/>
              <a:buChar char="•"/>
              <a:defRPr sz="907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18" name="Текст 19"/>
          <p:cNvSpPr>
            <a:spLocks noGrp="1"/>
          </p:cNvSpPr>
          <p:nvPr>
            <p:ph type="body" sz="quarter" idx="13"/>
          </p:nvPr>
        </p:nvSpPr>
        <p:spPr>
          <a:xfrm>
            <a:off x="5020648" y="2613326"/>
            <a:ext cx="2067950" cy="3036641"/>
          </a:xfrm>
          <a:prstGeom prst="rect">
            <a:avLst/>
          </a:prstGeom>
        </p:spPr>
        <p:txBody>
          <a:bodyPr lIns="0" tIns="0" rIns="0" bIns="0" numCol="1" spcCol="144000"/>
          <a:lstStyle>
            <a:lvl1pPr marL="0" indent="0">
              <a:lnSpc>
                <a:spcPts val="1088"/>
              </a:lnSpc>
              <a:spcBef>
                <a:spcPts val="0"/>
              </a:spcBef>
              <a:spcAft>
                <a:spcPts val="454"/>
              </a:spcAft>
              <a:buNone/>
              <a:defRPr sz="1088"/>
            </a:lvl1pPr>
            <a:lvl2pPr marL="195912" indent="-195912" defTabSz="195912">
              <a:lnSpc>
                <a:spcPts val="1088"/>
              </a:lnSpc>
              <a:spcBef>
                <a:spcPts val="0"/>
              </a:spcBef>
              <a:spcAft>
                <a:spcPts val="454"/>
              </a:spcAft>
              <a:defRPr sz="1088"/>
            </a:lvl2pPr>
            <a:lvl3pPr marL="391824" indent="-195912" defTabSz="391824">
              <a:lnSpc>
                <a:spcPts val="907"/>
              </a:lnSpc>
              <a:spcBef>
                <a:spcPts val="0"/>
              </a:spcBef>
              <a:spcAft>
                <a:spcPts val="454"/>
              </a:spcAft>
              <a:buFont typeface="Calibri" panose="020F0502020204030204" pitchFamily="34" charset="0"/>
              <a:buChar char="–"/>
              <a:defRPr sz="907"/>
            </a:lvl3pPr>
            <a:lvl4pPr marL="587736" indent="-195912" defTabSz="587736">
              <a:lnSpc>
                <a:spcPts val="907"/>
              </a:lnSpc>
              <a:spcBef>
                <a:spcPts val="0"/>
              </a:spcBef>
              <a:spcAft>
                <a:spcPts val="454"/>
              </a:spcAft>
              <a:buFont typeface="Wingdings" panose="05000000000000000000" pitchFamily="2" charset="2"/>
              <a:buChar char="§"/>
              <a:defRPr sz="907"/>
            </a:lvl4pPr>
            <a:lvl5pPr marL="783648" indent="-195912" defTabSz="783648">
              <a:lnSpc>
                <a:spcPts val="907"/>
              </a:lnSpc>
              <a:spcBef>
                <a:spcPts val="0"/>
              </a:spcBef>
              <a:spcAft>
                <a:spcPts val="454"/>
              </a:spcAft>
              <a:buFont typeface="Arial" panose="020B0604020202020204" pitchFamily="34" charset="0"/>
              <a:buChar char="•"/>
              <a:defRPr sz="907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19" name="Текст 19"/>
          <p:cNvSpPr>
            <a:spLocks noGrp="1"/>
          </p:cNvSpPr>
          <p:nvPr>
            <p:ph type="body" sz="quarter" idx="14"/>
          </p:nvPr>
        </p:nvSpPr>
        <p:spPr>
          <a:xfrm>
            <a:off x="7220674" y="2613326"/>
            <a:ext cx="2067950" cy="3036641"/>
          </a:xfrm>
          <a:prstGeom prst="rect">
            <a:avLst/>
          </a:prstGeom>
        </p:spPr>
        <p:txBody>
          <a:bodyPr lIns="0" tIns="0" rIns="0" bIns="0" numCol="1" spcCol="144000"/>
          <a:lstStyle>
            <a:lvl1pPr marL="0" indent="0">
              <a:lnSpc>
                <a:spcPts val="1088"/>
              </a:lnSpc>
              <a:spcBef>
                <a:spcPts val="0"/>
              </a:spcBef>
              <a:spcAft>
                <a:spcPts val="454"/>
              </a:spcAft>
              <a:buNone/>
              <a:defRPr sz="1088"/>
            </a:lvl1pPr>
            <a:lvl2pPr marL="195912" indent="-195912" defTabSz="195912">
              <a:lnSpc>
                <a:spcPts val="1088"/>
              </a:lnSpc>
              <a:spcBef>
                <a:spcPts val="0"/>
              </a:spcBef>
              <a:spcAft>
                <a:spcPts val="454"/>
              </a:spcAft>
              <a:defRPr sz="1088"/>
            </a:lvl2pPr>
            <a:lvl3pPr marL="391824" indent="-195912" defTabSz="391824">
              <a:lnSpc>
                <a:spcPts val="907"/>
              </a:lnSpc>
              <a:spcBef>
                <a:spcPts val="0"/>
              </a:spcBef>
              <a:spcAft>
                <a:spcPts val="454"/>
              </a:spcAft>
              <a:buFont typeface="Calibri" panose="020F0502020204030204" pitchFamily="34" charset="0"/>
              <a:buChar char="–"/>
              <a:defRPr sz="907"/>
            </a:lvl3pPr>
            <a:lvl4pPr marL="587736" indent="-195912" defTabSz="587736">
              <a:lnSpc>
                <a:spcPts val="907"/>
              </a:lnSpc>
              <a:spcBef>
                <a:spcPts val="0"/>
              </a:spcBef>
              <a:spcAft>
                <a:spcPts val="454"/>
              </a:spcAft>
              <a:buFont typeface="Wingdings" panose="05000000000000000000" pitchFamily="2" charset="2"/>
              <a:buChar char="§"/>
              <a:defRPr sz="907"/>
            </a:lvl4pPr>
            <a:lvl5pPr marL="783648" indent="-195912" defTabSz="783648">
              <a:lnSpc>
                <a:spcPts val="907"/>
              </a:lnSpc>
              <a:spcBef>
                <a:spcPts val="0"/>
              </a:spcBef>
              <a:spcAft>
                <a:spcPts val="454"/>
              </a:spcAft>
              <a:buFont typeface="Arial" panose="020B0604020202020204" pitchFamily="34" charset="0"/>
              <a:buChar char="•"/>
              <a:defRPr sz="907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9" name="Номер слайда 118"/>
          <p:cNvSpPr>
            <a:spLocks noGrp="1"/>
          </p:cNvSpPr>
          <p:nvPr>
            <p:ph type="sldNum" sz="quarter" idx="15"/>
          </p:nvPr>
        </p:nvSpPr>
        <p:spPr>
          <a:xfrm>
            <a:off x="616184" y="6221587"/>
            <a:ext cx="1435311" cy="365722"/>
          </a:xfrm>
          <a:prstGeom prst="rect">
            <a:avLst/>
          </a:prstGeom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eaLnBrk="1" hangingPunct="1">
              <a:defRPr b="1">
                <a:solidFill>
                  <a:srgbClr val="6DCFF6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04108C4A-205D-420F-8423-CEB3246B9A7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3000469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колонки по отдельнос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 userDrawn="1"/>
        </p:nvSpPr>
        <p:spPr>
          <a:xfrm>
            <a:off x="0" y="6122237"/>
            <a:ext cx="8557455" cy="33117"/>
          </a:xfrm>
          <a:prstGeom prst="rect">
            <a:avLst/>
          </a:prstGeom>
          <a:gradFill>
            <a:gsLst>
              <a:gs pos="0">
                <a:srgbClr val="6DCFF6"/>
              </a:gs>
              <a:gs pos="100000">
                <a:srgbClr val="1E5FAC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02932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1633" dirty="0">
              <a:solidFill>
                <a:srgbClr val="FFFFFF"/>
              </a:solidFill>
            </a:endParaRPr>
          </a:p>
        </p:txBody>
      </p:sp>
      <p:pic>
        <p:nvPicPr>
          <p:cNvPr id="6" name="Рисунок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57458" y="6122237"/>
            <a:ext cx="460299" cy="5356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Заголовок 17"/>
          <p:cNvSpPr txBox="1">
            <a:spLocks/>
          </p:cNvSpPr>
          <p:nvPr userDrawn="1"/>
        </p:nvSpPr>
        <p:spPr>
          <a:xfrm>
            <a:off x="616185" y="1687503"/>
            <a:ext cx="2067672" cy="1180676"/>
          </a:xfrm>
          <a:prstGeom prst="rect">
            <a:avLst/>
          </a:prstGeom>
        </p:spPr>
        <p:txBody>
          <a:bodyPr lIns="0" tIns="0" rIns="0" bIns="0"/>
          <a:lstStyle>
            <a:lvl1pPr algn="r" defTabSz="995515" rtl="0" eaLnBrk="1" latinLnBrk="0" hangingPunct="1">
              <a:lnSpc>
                <a:spcPts val="2200"/>
              </a:lnSpc>
              <a:spcBef>
                <a:spcPct val="0"/>
              </a:spcBef>
              <a:buNone/>
              <a:defRPr sz="2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ru-RU" sz="2177" dirty="0" smtClean="0">
                <a:solidFill>
                  <a:srgbClr val="1E5FAC"/>
                </a:solidFill>
              </a:rPr>
              <a:t>Образец заголовка</a:t>
            </a:r>
            <a:r>
              <a:rPr lang="en-GB" sz="2177" dirty="0" smtClean="0">
                <a:solidFill>
                  <a:srgbClr val="1E5FAC"/>
                </a:solidFill>
              </a:rPr>
              <a:t> </a:t>
            </a:r>
            <a:r>
              <a:rPr lang="ru-RU" sz="2177" dirty="0" smtClean="0">
                <a:solidFill>
                  <a:srgbClr val="1E5FAC"/>
                </a:solidFill>
              </a:rPr>
              <a:t>в две или три строки</a:t>
            </a:r>
            <a:endParaRPr lang="ru-RU" sz="2177" dirty="0">
              <a:solidFill>
                <a:srgbClr val="1E5FAC"/>
              </a:solidFill>
            </a:endParaRPr>
          </a:p>
        </p:txBody>
      </p:sp>
      <p:sp>
        <p:nvSpPr>
          <p:cNvPr id="19" name="Текст 19"/>
          <p:cNvSpPr>
            <a:spLocks noGrp="1"/>
          </p:cNvSpPr>
          <p:nvPr>
            <p:ph type="body" sz="quarter" idx="12"/>
          </p:nvPr>
        </p:nvSpPr>
        <p:spPr>
          <a:xfrm>
            <a:off x="2817402" y="1687744"/>
            <a:ext cx="2067950" cy="3962222"/>
          </a:xfrm>
          <a:prstGeom prst="rect">
            <a:avLst/>
          </a:prstGeom>
        </p:spPr>
        <p:txBody>
          <a:bodyPr lIns="0" tIns="0" rIns="0" bIns="0" numCol="1" spcCol="144000"/>
          <a:lstStyle>
            <a:lvl1pPr marL="0" indent="0">
              <a:lnSpc>
                <a:spcPts val="1088"/>
              </a:lnSpc>
              <a:spcBef>
                <a:spcPts val="0"/>
              </a:spcBef>
              <a:spcAft>
                <a:spcPts val="454"/>
              </a:spcAft>
              <a:buNone/>
              <a:defRPr sz="1088"/>
            </a:lvl1pPr>
            <a:lvl2pPr marL="195912" indent="-195912" defTabSz="195912">
              <a:lnSpc>
                <a:spcPts val="1088"/>
              </a:lnSpc>
              <a:spcBef>
                <a:spcPts val="0"/>
              </a:spcBef>
              <a:spcAft>
                <a:spcPts val="454"/>
              </a:spcAft>
              <a:defRPr sz="1088"/>
            </a:lvl2pPr>
            <a:lvl3pPr marL="391824" indent="-195912" defTabSz="391824">
              <a:lnSpc>
                <a:spcPts val="907"/>
              </a:lnSpc>
              <a:spcBef>
                <a:spcPts val="0"/>
              </a:spcBef>
              <a:spcAft>
                <a:spcPts val="454"/>
              </a:spcAft>
              <a:buFont typeface="Calibri" panose="020F0502020204030204" pitchFamily="34" charset="0"/>
              <a:buChar char="–"/>
              <a:defRPr sz="907"/>
            </a:lvl3pPr>
            <a:lvl4pPr marL="587736" indent="-195912" defTabSz="587736">
              <a:lnSpc>
                <a:spcPts val="907"/>
              </a:lnSpc>
              <a:spcBef>
                <a:spcPts val="0"/>
              </a:spcBef>
              <a:spcAft>
                <a:spcPts val="454"/>
              </a:spcAft>
              <a:buFont typeface="Wingdings" panose="05000000000000000000" pitchFamily="2" charset="2"/>
              <a:buChar char="§"/>
              <a:defRPr sz="907"/>
            </a:lvl4pPr>
            <a:lvl5pPr marL="783648" indent="-195912" defTabSz="783648">
              <a:lnSpc>
                <a:spcPts val="907"/>
              </a:lnSpc>
              <a:spcBef>
                <a:spcPts val="0"/>
              </a:spcBef>
              <a:spcAft>
                <a:spcPts val="454"/>
              </a:spcAft>
              <a:buFont typeface="Arial" panose="020B0604020202020204" pitchFamily="34" charset="0"/>
              <a:buChar char="•"/>
              <a:defRPr sz="907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20" name="Текст 19"/>
          <p:cNvSpPr>
            <a:spLocks noGrp="1"/>
          </p:cNvSpPr>
          <p:nvPr>
            <p:ph type="body" sz="quarter" idx="13"/>
          </p:nvPr>
        </p:nvSpPr>
        <p:spPr>
          <a:xfrm>
            <a:off x="5020648" y="1687744"/>
            <a:ext cx="2067950" cy="3962222"/>
          </a:xfrm>
          <a:prstGeom prst="rect">
            <a:avLst/>
          </a:prstGeom>
        </p:spPr>
        <p:txBody>
          <a:bodyPr lIns="0" tIns="0" rIns="0" bIns="0" numCol="1" spcCol="144000"/>
          <a:lstStyle>
            <a:lvl1pPr marL="0" indent="0">
              <a:lnSpc>
                <a:spcPts val="1088"/>
              </a:lnSpc>
              <a:spcBef>
                <a:spcPts val="0"/>
              </a:spcBef>
              <a:spcAft>
                <a:spcPts val="454"/>
              </a:spcAft>
              <a:buNone/>
              <a:defRPr sz="1088"/>
            </a:lvl1pPr>
            <a:lvl2pPr marL="195912" indent="-195912" defTabSz="195912">
              <a:lnSpc>
                <a:spcPts val="1088"/>
              </a:lnSpc>
              <a:spcBef>
                <a:spcPts val="0"/>
              </a:spcBef>
              <a:spcAft>
                <a:spcPts val="454"/>
              </a:spcAft>
              <a:defRPr sz="1088"/>
            </a:lvl2pPr>
            <a:lvl3pPr marL="391824" indent="-195912" defTabSz="391824">
              <a:lnSpc>
                <a:spcPts val="907"/>
              </a:lnSpc>
              <a:spcBef>
                <a:spcPts val="0"/>
              </a:spcBef>
              <a:spcAft>
                <a:spcPts val="454"/>
              </a:spcAft>
              <a:buFont typeface="Calibri" panose="020F0502020204030204" pitchFamily="34" charset="0"/>
              <a:buChar char="–"/>
              <a:defRPr sz="907"/>
            </a:lvl3pPr>
            <a:lvl4pPr marL="587736" indent="-195912" defTabSz="587736">
              <a:lnSpc>
                <a:spcPts val="907"/>
              </a:lnSpc>
              <a:spcBef>
                <a:spcPts val="0"/>
              </a:spcBef>
              <a:spcAft>
                <a:spcPts val="454"/>
              </a:spcAft>
              <a:buFont typeface="Wingdings" panose="05000000000000000000" pitchFamily="2" charset="2"/>
              <a:buChar char="§"/>
              <a:defRPr sz="907"/>
            </a:lvl4pPr>
            <a:lvl5pPr marL="783648" indent="-195912" defTabSz="783648">
              <a:lnSpc>
                <a:spcPts val="907"/>
              </a:lnSpc>
              <a:spcBef>
                <a:spcPts val="0"/>
              </a:spcBef>
              <a:spcAft>
                <a:spcPts val="454"/>
              </a:spcAft>
              <a:buFont typeface="Arial" panose="020B0604020202020204" pitchFamily="34" charset="0"/>
              <a:buChar char="•"/>
              <a:defRPr sz="907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21" name="Текст 19"/>
          <p:cNvSpPr>
            <a:spLocks noGrp="1"/>
          </p:cNvSpPr>
          <p:nvPr>
            <p:ph type="body" sz="quarter" idx="14"/>
          </p:nvPr>
        </p:nvSpPr>
        <p:spPr>
          <a:xfrm>
            <a:off x="7220674" y="1687744"/>
            <a:ext cx="2067950" cy="3962222"/>
          </a:xfrm>
          <a:prstGeom prst="rect">
            <a:avLst/>
          </a:prstGeom>
        </p:spPr>
        <p:txBody>
          <a:bodyPr lIns="0" tIns="0" rIns="0" bIns="0" numCol="1" spcCol="144000"/>
          <a:lstStyle>
            <a:lvl1pPr marL="0" indent="0">
              <a:lnSpc>
                <a:spcPts val="1088"/>
              </a:lnSpc>
              <a:spcBef>
                <a:spcPts val="0"/>
              </a:spcBef>
              <a:spcAft>
                <a:spcPts val="454"/>
              </a:spcAft>
              <a:buNone/>
              <a:defRPr sz="1088"/>
            </a:lvl1pPr>
            <a:lvl2pPr marL="195912" indent="-195912" defTabSz="195912">
              <a:lnSpc>
                <a:spcPts val="1088"/>
              </a:lnSpc>
              <a:spcBef>
                <a:spcPts val="0"/>
              </a:spcBef>
              <a:spcAft>
                <a:spcPts val="454"/>
              </a:spcAft>
              <a:defRPr sz="1088"/>
            </a:lvl2pPr>
            <a:lvl3pPr marL="391824" indent="-195912" defTabSz="391824">
              <a:lnSpc>
                <a:spcPts val="907"/>
              </a:lnSpc>
              <a:spcBef>
                <a:spcPts val="0"/>
              </a:spcBef>
              <a:spcAft>
                <a:spcPts val="454"/>
              </a:spcAft>
              <a:buFont typeface="Calibri" panose="020F0502020204030204" pitchFamily="34" charset="0"/>
              <a:buChar char="–"/>
              <a:defRPr sz="907"/>
            </a:lvl3pPr>
            <a:lvl4pPr marL="587736" indent="-195912" defTabSz="587736">
              <a:lnSpc>
                <a:spcPts val="907"/>
              </a:lnSpc>
              <a:spcBef>
                <a:spcPts val="0"/>
              </a:spcBef>
              <a:spcAft>
                <a:spcPts val="454"/>
              </a:spcAft>
              <a:buFont typeface="Wingdings" panose="05000000000000000000" pitchFamily="2" charset="2"/>
              <a:buChar char="§"/>
              <a:defRPr sz="907"/>
            </a:lvl4pPr>
            <a:lvl5pPr marL="783648" indent="-195912" defTabSz="783648">
              <a:lnSpc>
                <a:spcPts val="907"/>
              </a:lnSpc>
              <a:spcBef>
                <a:spcPts val="0"/>
              </a:spcBef>
              <a:spcAft>
                <a:spcPts val="454"/>
              </a:spcAft>
              <a:buFont typeface="Arial" panose="020B0604020202020204" pitchFamily="34" charset="0"/>
              <a:buChar char="•"/>
              <a:defRPr sz="907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8" name="Номер слайда 118"/>
          <p:cNvSpPr>
            <a:spLocks noGrp="1"/>
          </p:cNvSpPr>
          <p:nvPr>
            <p:ph type="sldNum" sz="quarter" idx="15"/>
          </p:nvPr>
        </p:nvSpPr>
        <p:spPr>
          <a:xfrm>
            <a:off x="616184" y="6221587"/>
            <a:ext cx="1435311" cy="365722"/>
          </a:xfrm>
          <a:prstGeom prst="rect">
            <a:avLst/>
          </a:prstGeom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eaLnBrk="1" hangingPunct="1">
              <a:defRPr b="1">
                <a:solidFill>
                  <a:srgbClr val="6DCFF6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4074C353-A3E6-48BF-8869-671ADB2DC9A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9085570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колонки по отдельнос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 userDrawn="1"/>
        </p:nvSpPr>
        <p:spPr>
          <a:xfrm>
            <a:off x="0" y="6122237"/>
            <a:ext cx="8557455" cy="33117"/>
          </a:xfrm>
          <a:prstGeom prst="rect">
            <a:avLst/>
          </a:prstGeom>
          <a:gradFill>
            <a:gsLst>
              <a:gs pos="0">
                <a:srgbClr val="6DCFF6"/>
              </a:gs>
              <a:gs pos="100000">
                <a:srgbClr val="1E5FAC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02932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1633" dirty="0">
              <a:solidFill>
                <a:srgbClr val="FFFFFF"/>
              </a:solidFill>
            </a:endParaRPr>
          </a:p>
        </p:txBody>
      </p:sp>
      <p:pic>
        <p:nvPicPr>
          <p:cNvPr id="5" name="Рисунок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57458" y="6122237"/>
            <a:ext cx="460299" cy="5356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Заголовок 17"/>
          <p:cNvSpPr txBox="1">
            <a:spLocks/>
          </p:cNvSpPr>
          <p:nvPr userDrawn="1"/>
        </p:nvSpPr>
        <p:spPr>
          <a:xfrm>
            <a:off x="616184" y="1431210"/>
            <a:ext cx="3535336" cy="626335"/>
          </a:xfrm>
          <a:prstGeom prst="rect">
            <a:avLst/>
          </a:prstGeom>
        </p:spPr>
        <p:txBody>
          <a:bodyPr lIns="0" tIns="0" rIns="0" bIns="0"/>
          <a:lstStyle>
            <a:lvl1pPr algn="r" defTabSz="995515" rtl="0" eaLnBrk="1" latinLnBrk="0" hangingPunct="1">
              <a:lnSpc>
                <a:spcPts val="2200"/>
              </a:lnSpc>
              <a:spcBef>
                <a:spcPct val="0"/>
              </a:spcBef>
              <a:buNone/>
              <a:defRPr sz="2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ru-RU" sz="2177" dirty="0" smtClean="0">
                <a:solidFill>
                  <a:srgbClr val="1E5FAC"/>
                </a:solidFill>
              </a:rPr>
              <a:t>Образец заголовка</a:t>
            </a:r>
            <a:r>
              <a:rPr lang="en-GB" sz="2177" dirty="0" smtClean="0">
                <a:solidFill>
                  <a:srgbClr val="1E5FAC"/>
                </a:solidFill>
              </a:rPr>
              <a:t> </a:t>
            </a:r>
            <a:r>
              <a:rPr lang="ru-RU" sz="2177" dirty="0" smtClean="0">
                <a:solidFill>
                  <a:srgbClr val="1E5FAC"/>
                </a:solidFill>
              </a:rPr>
              <a:t>в две или три строки</a:t>
            </a:r>
            <a:endParaRPr lang="ru-RU" sz="2177" dirty="0">
              <a:solidFill>
                <a:srgbClr val="1E5FAC"/>
              </a:solidFill>
            </a:endParaRPr>
          </a:p>
        </p:txBody>
      </p:sp>
      <p:sp>
        <p:nvSpPr>
          <p:cNvPr id="20" name="Текст 19"/>
          <p:cNvSpPr>
            <a:spLocks noGrp="1"/>
          </p:cNvSpPr>
          <p:nvPr>
            <p:ph type="body" sz="quarter" idx="13"/>
          </p:nvPr>
        </p:nvSpPr>
        <p:spPr>
          <a:xfrm>
            <a:off x="3551235" y="2509776"/>
            <a:ext cx="2803253" cy="3140191"/>
          </a:xfrm>
          <a:prstGeom prst="rect">
            <a:avLst/>
          </a:prstGeom>
        </p:spPr>
        <p:txBody>
          <a:bodyPr lIns="0" tIns="0" rIns="0" bIns="0" numCol="1" spcCol="144000"/>
          <a:lstStyle>
            <a:lvl1pPr marL="0" indent="0">
              <a:lnSpc>
                <a:spcPts val="1088"/>
              </a:lnSpc>
              <a:spcBef>
                <a:spcPts val="0"/>
              </a:spcBef>
              <a:spcAft>
                <a:spcPts val="454"/>
              </a:spcAft>
              <a:buNone/>
              <a:defRPr sz="1088"/>
            </a:lvl1pPr>
            <a:lvl2pPr marL="195912" indent="-195912" defTabSz="195912">
              <a:lnSpc>
                <a:spcPts val="1088"/>
              </a:lnSpc>
              <a:spcBef>
                <a:spcPts val="0"/>
              </a:spcBef>
              <a:spcAft>
                <a:spcPts val="454"/>
              </a:spcAft>
              <a:defRPr sz="1088"/>
            </a:lvl2pPr>
            <a:lvl3pPr marL="391824" indent="-195912" defTabSz="391824">
              <a:lnSpc>
                <a:spcPts val="907"/>
              </a:lnSpc>
              <a:spcBef>
                <a:spcPts val="0"/>
              </a:spcBef>
              <a:spcAft>
                <a:spcPts val="454"/>
              </a:spcAft>
              <a:buFont typeface="Calibri" panose="020F0502020204030204" pitchFamily="34" charset="0"/>
              <a:buChar char="–"/>
              <a:defRPr sz="907"/>
            </a:lvl3pPr>
            <a:lvl4pPr marL="587736" indent="-195912" defTabSz="587736">
              <a:lnSpc>
                <a:spcPts val="907"/>
              </a:lnSpc>
              <a:spcBef>
                <a:spcPts val="0"/>
              </a:spcBef>
              <a:spcAft>
                <a:spcPts val="454"/>
              </a:spcAft>
              <a:buFont typeface="Wingdings" panose="05000000000000000000" pitchFamily="2" charset="2"/>
              <a:buChar char="§"/>
              <a:defRPr sz="907"/>
            </a:lvl4pPr>
            <a:lvl5pPr marL="783648" indent="-195912" defTabSz="783648">
              <a:lnSpc>
                <a:spcPts val="907"/>
              </a:lnSpc>
              <a:spcBef>
                <a:spcPts val="0"/>
              </a:spcBef>
              <a:spcAft>
                <a:spcPts val="454"/>
              </a:spcAft>
              <a:buFont typeface="Arial" panose="020B0604020202020204" pitchFamily="34" charset="0"/>
              <a:buChar char="•"/>
              <a:defRPr sz="907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21" name="Текст 19"/>
          <p:cNvSpPr>
            <a:spLocks noGrp="1"/>
          </p:cNvSpPr>
          <p:nvPr>
            <p:ph type="body" sz="quarter" idx="14"/>
          </p:nvPr>
        </p:nvSpPr>
        <p:spPr>
          <a:xfrm>
            <a:off x="6486842" y="2509776"/>
            <a:ext cx="2801782" cy="3140191"/>
          </a:xfrm>
          <a:prstGeom prst="rect">
            <a:avLst/>
          </a:prstGeom>
        </p:spPr>
        <p:txBody>
          <a:bodyPr lIns="0" tIns="0" rIns="0" bIns="0" numCol="1" spcCol="144000"/>
          <a:lstStyle>
            <a:lvl1pPr marL="0" indent="0">
              <a:lnSpc>
                <a:spcPts val="1088"/>
              </a:lnSpc>
              <a:spcBef>
                <a:spcPts val="0"/>
              </a:spcBef>
              <a:spcAft>
                <a:spcPts val="454"/>
              </a:spcAft>
              <a:buNone/>
              <a:defRPr sz="1088"/>
            </a:lvl1pPr>
            <a:lvl2pPr marL="195912" indent="-195912" defTabSz="195912">
              <a:lnSpc>
                <a:spcPts val="1088"/>
              </a:lnSpc>
              <a:spcBef>
                <a:spcPts val="0"/>
              </a:spcBef>
              <a:spcAft>
                <a:spcPts val="454"/>
              </a:spcAft>
              <a:defRPr sz="1088"/>
            </a:lvl2pPr>
            <a:lvl3pPr marL="391824" indent="-195912" defTabSz="391824">
              <a:lnSpc>
                <a:spcPts val="907"/>
              </a:lnSpc>
              <a:spcBef>
                <a:spcPts val="0"/>
              </a:spcBef>
              <a:spcAft>
                <a:spcPts val="454"/>
              </a:spcAft>
              <a:buFont typeface="Calibri" panose="020F0502020204030204" pitchFamily="34" charset="0"/>
              <a:buChar char="–"/>
              <a:defRPr sz="907"/>
            </a:lvl3pPr>
            <a:lvl4pPr marL="587736" indent="-195912" defTabSz="587736">
              <a:lnSpc>
                <a:spcPts val="907"/>
              </a:lnSpc>
              <a:spcBef>
                <a:spcPts val="0"/>
              </a:spcBef>
              <a:spcAft>
                <a:spcPts val="454"/>
              </a:spcAft>
              <a:buFont typeface="Wingdings" panose="05000000000000000000" pitchFamily="2" charset="2"/>
              <a:buChar char="§"/>
              <a:defRPr sz="907"/>
            </a:lvl4pPr>
            <a:lvl5pPr marL="783648" indent="-195912" defTabSz="783648">
              <a:lnSpc>
                <a:spcPts val="907"/>
              </a:lnSpc>
              <a:spcBef>
                <a:spcPts val="0"/>
              </a:spcBef>
              <a:spcAft>
                <a:spcPts val="454"/>
              </a:spcAft>
              <a:buFont typeface="Arial" panose="020B0604020202020204" pitchFamily="34" charset="0"/>
              <a:buChar char="•"/>
              <a:defRPr sz="907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7" name="Номер слайда 118"/>
          <p:cNvSpPr>
            <a:spLocks noGrp="1"/>
          </p:cNvSpPr>
          <p:nvPr>
            <p:ph type="sldNum" sz="quarter" idx="15"/>
          </p:nvPr>
        </p:nvSpPr>
        <p:spPr>
          <a:xfrm>
            <a:off x="616184" y="6221587"/>
            <a:ext cx="1435311" cy="365722"/>
          </a:xfrm>
          <a:prstGeom prst="rect">
            <a:avLst/>
          </a:prstGeom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eaLnBrk="1" hangingPunct="1">
              <a:defRPr b="1">
                <a:solidFill>
                  <a:srgbClr val="6DCFF6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FCB3CF5B-89A0-472F-A5D7-0DE8182D37F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2205465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екст с картинко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 userDrawn="1"/>
        </p:nvSpPr>
        <p:spPr>
          <a:xfrm>
            <a:off x="0" y="6122237"/>
            <a:ext cx="8557455" cy="33117"/>
          </a:xfrm>
          <a:prstGeom prst="rect">
            <a:avLst/>
          </a:prstGeom>
          <a:gradFill>
            <a:gsLst>
              <a:gs pos="0">
                <a:srgbClr val="6DCFF6"/>
              </a:gs>
              <a:gs pos="100000">
                <a:srgbClr val="1E5FAC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02932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1633" dirty="0">
              <a:solidFill>
                <a:srgbClr val="FFFFFF"/>
              </a:solidFill>
            </a:endParaRPr>
          </a:p>
        </p:txBody>
      </p:sp>
      <p:pic>
        <p:nvPicPr>
          <p:cNvPr id="8" name="Рисунок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57458" y="6122237"/>
            <a:ext cx="460299" cy="5356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5906" y="1963470"/>
            <a:ext cx="1767808" cy="1143240"/>
          </a:xfrm>
          <a:prstGeom prst="rect">
            <a:avLst/>
          </a:prstGeom>
        </p:spPr>
        <p:txBody>
          <a:bodyPr lIns="0" tIns="0" rIns="0" bIns="0"/>
          <a:lstStyle>
            <a:lvl1pPr algn="r">
              <a:lnSpc>
                <a:spcPts val="2177"/>
              </a:lnSpc>
              <a:defRPr lang="ru-RU" sz="2177" kern="1200" dirty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15"/>
          </p:nvPr>
        </p:nvSpPr>
        <p:spPr>
          <a:xfrm>
            <a:off x="2819152" y="1304503"/>
            <a:ext cx="2066201" cy="4345463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ts val="1088"/>
              </a:lnSpc>
              <a:spcBef>
                <a:spcPts val="0"/>
              </a:spcBef>
              <a:spcAft>
                <a:spcPts val="1088"/>
              </a:spcAft>
              <a:buNone/>
              <a:defRPr sz="1088"/>
            </a:lvl1pPr>
            <a:lvl2pPr marL="451466" indent="0">
              <a:lnSpc>
                <a:spcPts val="1088"/>
              </a:lnSpc>
              <a:spcBef>
                <a:spcPts val="0"/>
              </a:spcBef>
              <a:spcAft>
                <a:spcPts val="1088"/>
              </a:spcAft>
              <a:buNone/>
              <a:defRPr sz="1088"/>
            </a:lvl2pPr>
            <a:lvl3pPr marL="902931" indent="0">
              <a:lnSpc>
                <a:spcPts val="1088"/>
              </a:lnSpc>
              <a:spcBef>
                <a:spcPts val="0"/>
              </a:spcBef>
              <a:spcAft>
                <a:spcPts val="1088"/>
              </a:spcAft>
              <a:buNone/>
              <a:defRPr sz="1088"/>
            </a:lvl3pPr>
            <a:lvl4pPr marL="1354398" indent="0">
              <a:lnSpc>
                <a:spcPts val="1088"/>
              </a:lnSpc>
              <a:spcBef>
                <a:spcPts val="0"/>
              </a:spcBef>
              <a:spcAft>
                <a:spcPts val="1088"/>
              </a:spcAft>
              <a:buNone/>
              <a:defRPr sz="1088"/>
            </a:lvl4pPr>
            <a:lvl5pPr marL="1805863" indent="0">
              <a:lnSpc>
                <a:spcPts val="1088"/>
              </a:lnSpc>
              <a:spcBef>
                <a:spcPts val="0"/>
              </a:spcBef>
              <a:spcAft>
                <a:spcPts val="1088"/>
              </a:spcAft>
              <a:buNone/>
              <a:defRPr sz="1088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Рисунок 5"/>
          <p:cNvSpPr>
            <a:spLocks noGrp="1"/>
          </p:cNvSpPr>
          <p:nvPr>
            <p:ph type="pic" sz="quarter" idx="16"/>
          </p:nvPr>
        </p:nvSpPr>
        <p:spPr>
          <a:xfrm>
            <a:off x="5320791" y="1304502"/>
            <a:ext cx="3967833" cy="2613327"/>
          </a:xfrm>
          <a:prstGeom prst="rect">
            <a:avLst/>
          </a:prstGeom>
          <a:solidFill>
            <a:schemeClr val="bg2"/>
          </a:solidFill>
        </p:spPr>
        <p:txBody>
          <a:bodyPr/>
          <a:lstStyle/>
          <a:p>
            <a:pPr lvl="0"/>
            <a:r>
              <a:rPr lang="ru-RU" noProof="0" smtClean="0"/>
              <a:t>Вставка рисунка</a:t>
            </a:r>
            <a:endParaRPr lang="ru-RU" noProof="0"/>
          </a:p>
        </p:txBody>
      </p:sp>
      <p:sp>
        <p:nvSpPr>
          <p:cNvPr id="18" name="Рисунок 5"/>
          <p:cNvSpPr>
            <a:spLocks noGrp="1"/>
          </p:cNvSpPr>
          <p:nvPr>
            <p:ph type="pic" sz="quarter" idx="17"/>
          </p:nvPr>
        </p:nvSpPr>
        <p:spPr>
          <a:xfrm>
            <a:off x="5320791" y="4227396"/>
            <a:ext cx="1601490" cy="996375"/>
          </a:xfrm>
          <a:prstGeom prst="rect">
            <a:avLst/>
          </a:prstGeom>
          <a:solidFill>
            <a:schemeClr val="bg2"/>
          </a:solidFill>
        </p:spPr>
        <p:txBody>
          <a:bodyPr/>
          <a:lstStyle/>
          <a:p>
            <a:pPr lvl="0"/>
            <a:r>
              <a:rPr lang="ru-RU" noProof="0" smtClean="0"/>
              <a:t>Вставка рисунка</a:t>
            </a:r>
            <a:endParaRPr lang="ru-RU" noProof="0" dirty="0"/>
          </a:p>
        </p:txBody>
      </p:sp>
      <p:sp>
        <p:nvSpPr>
          <p:cNvPr id="19" name="Рисунок 5"/>
          <p:cNvSpPr>
            <a:spLocks noGrp="1"/>
          </p:cNvSpPr>
          <p:nvPr>
            <p:ph type="pic" sz="quarter" idx="18"/>
          </p:nvPr>
        </p:nvSpPr>
        <p:spPr>
          <a:xfrm>
            <a:off x="7153025" y="4227396"/>
            <a:ext cx="1601490" cy="996375"/>
          </a:xfrm>
          <a:prstGeom prst="rect">
            <a:avLst/>
          </a:prstGeom>
          <a:solidFill>
            <a:schemeClr val="bg2"/>
          </a:solidFill>
        </p:spPr>
        <p:txBody>
          <a:bodyPr/>
          <a:lstStyle/>
          <a:p>
            <a:pPr lvl="0"/>
            <a:r>
              <a:rPr lang="ru-RU" noProof="0" smtClean="0"/>
              <a:t>Вставка рисунка</a:t>
            </a:r>
            <a:endParaRPr lang="ru-RU" noProof="0" dirty="0"/>
          </a:p>
        </p:txBody>
      </p:sp>
      <p:sp>
        <p:nvSpPr>
          <p:cNvPr id="9" name="Номер слайда 118"/>
          <p:cNvSpPr>
            <a:spLocks noGrp="1"/>
          </p:cNvSpPr>
          <p:nvPr>
            <p:ph type="sldNum" sz="quarter" idx="19"/>
          </p:nvPr>
        </p:nvSpPr>
        <p:spPr>
          <a:xfrm>
            <a:off x="616184" y="6221587"/>
            <a:ext cx="1435311" cy="365722"/>
          </a:xfrm>
          <a:prstGeom prst="rect">
            <a:avLst/>
          </a:prstGeom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eaLnBrk="1" hangingPunct="1">
              <a:defRPr b="1">
                <a:solidFill>
                  <a:srgbClr val="6DCFF6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4B3CEB7F-D431-41CF-A09D-5007B3B6D27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791361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Разделительный слайд (опционально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Прямая соединительная линия 6"/>
          <p:cNvCxnSpPr/>
          <p:nvPr userDrawn="1"/>
        </p:nvCxnSpPr>
        <p:spPr>
          <a:xfrm>
            <a:off x="347662" y="301849"/>
            <a:ext cx="9210675" cy="0"/>
          </a:xfrm>
          <a:prstGeom prst="line">
            <a:avLst/>
          </a:prstGeom>
          <a:ln w="127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 userDrawn="1"/>
        </p:nvCxnSpPr>
        <p:spPr>
          <a:xfrm>
            <a:off x="347662" y="6546124"/>
            <a:ext cx="9210675" cy="0"/>
          </a:xfrm>
          <a:prstGeom prst="line">
            <a:avLst/>
          </a:prstGeom>
          <a:ln w="127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4" descr="Mariupol gerb.png"/>
          <p:cNvPicPr>
            <a:picLocks noChangeAspect="1" noChangeArrowheads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0592" y="2576416"/>
            <a:ext cx="539458" cy="6365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 userDrawn="1"/>
        </p:nvSpPr>
        <p:spPr>
          <a:xfrm>
            <a:off x="56456" y="2550158"/>
            <a:ext cx="122341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latin typeface="Baskerville Old Face" panose="02020602080505020303" pitchFamily="18" charset="0"/>
                <a:cs typeface="Arial" panose="020B0604020202020204" pitchFamily="34" charset="0"/>
              </a:rPr>
              <a:t>Mariupol</a:t>
            </a:r>
            <a:r>
              <a:rPr lang="ru-R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r>
              <a:rPr lang="en-US" sz="1200" spc="300" baseline="0" dirty="0" smtClean="0">
                <a:latin typeface="Baskerville Old Face" panose="02020602080505020303" pitchFamily="18" charset="0"/>
                <a:cs typeface="Arial" panose="020B0604020202020204" pitchFamily="34" charset="0"/>
              </a:rPr>
              <a:t>strong city</a:t>
            </a:r>
            <a:endParaRPr lang="ru-RU" sz="1200" spc="300" baseline="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Прямоугольник 5"/>
          <p:cNvSpPr/>
          <p:nvPr userDrawn="1">
            <p:custDataLst>
              <p:tags r:id="rId1"/>
            </p:custDataLst>
          </p:nvPr>
        </p:nvSpPr>
        <p:spPr>
          <a:xfrm>
            <a:off x="1928664" y="2564904"/>
            <a:ext cx="7977336" cy="57002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8" name="Текст 5"/>
          <p:cNvSpPr>
            <a:spLocks noGrp="1"/>
          </p:cNvSpPr>
          <p:nvPr>
            <p:ph type="body" sz="quarter" idx="11" hasCustomPrompt="1"/>
            <p:custDataLst>
              <p:tags r:id="rId2"/>
            </p:custDataLst>
          </p:nvPr>
        </p:nvSpPr>
        <p:spPr>
          <a:xfrm>
            <a:off x="1928664" y="2569659"/>
            <a:ext cx="7977336" cy="565274"/>
          </a:xfrm>
          <a:prstGeom prst="rect">
            <a:avLst/>
          </a:prstGeom>
        </p:spPr>
        <p:txBody>
          <a:bodyPr/>
          <a:lstStyle>
            <a:lvl1pPr marL="174625" indent="-174625" algn="l">
              <a:spcBef>
                <a:spcPts val="0"/>
              </a:spcBef>
              <a:buFont typeface="Wingdings" panose="05000000000000000000" pitchFamily="2" charset="2"/>
              <a:buNone/>
              <a:defRPr lang="ru-RU" sz="2800" b="1" kern="1200" spc="-100" baseline="0" dirty="0">
                <a:solidFill>
                  <a:srgbClr val="0070C0"/>
                </a:solidFill>
                <a:latin typeface="+mj-lt"/>
                <a:ea typeface="Tahoma" panose="020B0604030504040204" pitchFamily="34" charset="0"/>
                <a:cs typeface="Arial" panose="020B0604020202020204" pitchFamily="34" charset="0"/>
              </a:defRPr>
            </a:lvl1pPr>
          </a:lstStyle>
          <a:p>
            <a:pPr marL="0" lvl="0" indent="0" defTabSz="914400" latinLnBrk="0"/>
            <a:r>
              <a:rPr lang="ru-RU" dirty="0" smtClean="0"/>
              <a:t>Название блока</a:t>
            </a:r>
          </a:p>
        </p:txBody>
      </p:sp>
    </p:spTree>
    <p:extLst>
      <p:ext uri="{BB962C8B-B14F-4D97-AF65-F5344CB8AC3E}">
        <p14:creationId xmlns:p14="http://schemas.microsoft.com/office/powerpoint/2010/main" val="33361250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екст с картинкой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 userDrawn="1"/>
        </p:nvSpPr>
        <p:spPr>
          <a:xfrm>
            <a:off x="0" y="6122237"/>
            <a:ext cx="8557455" cy="33117"/>
          </a:xfrm>
          <a:prstGeom prst="rect">
            <a:avLst/>
          </a:prstGeom>
          <a:gradFill>
            <a:gsLst>
              <a:gs pos="0">
                <a:srgbClr val="6DCFF6"/>
              </a:gs>
              <a:gs pos="100000">
                <a:srgbClr val="1E5FAC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02932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1633" dirty="0">
              <a:solidFill>
                <a:srgbClr val="FFFFFF"/>
              </a:solidFill>
            </a:endParaRPr>
          </a:p>
        </p:txBody>
      </p:sp>
      <p:pic>
        <p:nvPicPr>
          <p:cNvPr id="8" name="Рисунок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57458" y="6122237"/>
            <a:ext cx="460299" cy="5356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5906" y="1877563"/>
            <a:ext cx="1767808" cy="1229146"/>
          </a:xfrm>
          <a:prstGeom prst="rect">
            <a:avLst/>
          </a:prstGeom>
        </p:spPr>
        <p:txBody>
          <a:bodyPr lIns="0" tIns="0" rIns="0" bIns="0"/>
          <a:lstStyle>
            <a:lvl1pPr algn="r">
              <a:lnSpc>
                <a:spcPts val="2177"/>
              </a:lnSpc>
              <a:defRPr lang="ru-RU" sz="2177" kern="1200" dirty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15"/>
          </p:nvPr>
        </p:nvSpPr>
        <p:spPr>
          <a:xfrm>
            <a:off x="617655" y="4473611"/>
            <a:ext cx="8670691" cy="1176355"/>
          </a:xfrm>
          <a:prstGeom prst="rect">
            <a:avLst/>
          </a:prstGeom>
        </p:spPr>
        <p:txBody>
          <a:bodyPr lIns="0" tIns="0" rIns="0" bIns="0" numCol="4" spcCol="144000"/>
          <a:lstStyle>
            <a:lvl1pPr marL="0" indent="0">
              <a:lnSpc>
                <a:spcPts val="1088"/>
              </a:lnSpc>
              <a:spcBef>
                <a:spcPts val="0"/>
              </a:spcBef>
              <a:spcAft>
                <a:spcPts val="1088"/>
              </a:spcAft>
              <a:buNone/>
              <a:defRPr sz="1088"/>
            </a:lvl1pPr>
            <a:lvl2pPr marL="451466" indent="0">
              <a:lnSpc>
                <a:spcPts val="1088"/>
              </a:lnSpc>
              <a:spcBef>
                <a:spcPts val="0"/>
              </a:spcBef>
              <a:spcAft>
                <a:spcPts val="1088"/>
              </a:spcAft>
              <a:buNone/>
              <a:defRPr sz="1088"/>
            </a:lvl2pPr>
            <a:lvl3pPr marL="902931" indent="0">
              <a:lnSpc>
                <a:spcPts val="1088"/>
              </a:lnSpc>
              <a:spcBef>
                <a:spcPts val="0"/>
              </a:spcBef>
              <a:spcAft>
                <a:spcPts val="1088"/>
              </a:spcAft>
              <a:buNone/>
              <a:defRPr sz="1088"/>
            </a:lvl3pPr>
            <a:lvl4pPr marL="1354398" indent="0">
              <a:lnSpc>
                <a:spcPts val="1088"/>
              </a:lnSpc>
              <a:spcBef>
                <a:spcPts val="0"/>
              </a:spcBef>
              <a:spcAft>
                <a:spcPts val="1088"/>
              </a:spcAft>
              <a:buNone/>
              <a:defRPr sz="1088"/>
            </a:lvl4pPr>
            <a:lvl5pPr marL="1805863" indent="0">
              <a:lnSpc>
                <a:spcPts val="1088"/>
              </a:lnSpc>
              <a:spcBef>
                <a:spcPts val="0"/>
              </a:spcBef>
              <a:spcAft>
                <a:spcPts val="1088"/>
              </a:spcAft>
              <a:buNone/>
              <a:defRPr sz="1088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Рисунок 5"/>
          <p:cNvSpPr>
            <a:spLocks noGrp="1"/>
          </p:cNvSpPr>
          <p:nvPr>
            <p:ph type="pic" sz="quarter" idx="16"/>
          </p:nvPr>
        </p:nvSpPr>
        <p:spPr>
          <a:xfrm>
            <a:off x="2819153" y="1304502"/>
            <a:ext cx="4269167" cy="2613327"/>
          </a:xfrm>
          <a:prstGeom prst="rect">
            <a:avLst/>
          </a:prstGeom>
          <a:solidFill>
            <a:schemeClr val="bg2"/>
          </a:solidFill>
        </p:spPr>
        <p:txBody>
          <a:bodyPr/>
          <a:lstStyle/>
          <a:p>
            <a:pPr lvl="0"/>
            <a:r>
              <a:rPr lang="ru-RU" noProof="0" smtClean="0"/>
              <a:t>Вставка рисунка</a:t>
            </a:r>
            <a:endParaRPr lang="ru-RU" noProof="0"/>
          </a:p>
        </p:txBody>
      </p:sp>
      <p:sp>
        <p:nvSpPr>
          <p:cNvPr id="19" name="Рисунок 5"/>
          <p:cNvSpPr>
            <a:spLocks noGrp="1"/>
          </p:cNvSpPr>
          <p:nvPr>
            <p:ph type="pic" sz="quarter" idx="18"/>
          </p:nvPr>
        </p:nvSpPr>
        <p:spPr>
          <a:xfrm>
            <a:off x="7222741" y="1304503"/>
            <a:ext cx="2065604" cy="2614766"/>
          </a:xfrm>
          <a:prstGeom prst="rect">
            <a:avLst/>
          </a:prstGeom>
          <a:solidFill>
            <a:schemeClr val="bg2"/>
          </a:solidFill>
        </p:spPr>
        <p:txBody>
          <a:bodyPr/>
          <a:lstStyle/>
          <a:p>
            <a:pPr lvl="0"/>
            <a:r>
              <a:rPr lang="ru-RU" noProof="0" smtClean="0"/>
              <a:t>Вставка рисунка</a:t>
            </a:r>
            <a:endParaRPr lang="ru-RU" noProof="0" dirty="0"/>
          </a:p>
        </p:txBody>
      </p:sp>
      <p:sp>
        <p:nvSpPr>
          <p:cNvPr id="9" name="Номер слайда 118"/>
          <p:cNvSpPr>
            <a:spLocks noGrp="1"/>
          </p:cNvSpPr>
          <p:nvPr>
            <p:ph type="sldNum" sz="quarter" idx="19"/>
          </p:nvPr>
        </p:nvSpPr>
        <p:spPr>
          <a:xfrm>
            <a:off x="616184" y="6221587"/>
            <a:ext cx="1435311" cy="365722"/>
          </a:xfrm>
          <a:prstGeom prst="rect">
            <a:avLst/>
          </a:prstGeom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eaLnBrk="1" hangingPunct="1">
              <a:defRPr b="1">
                <a:solidFill>
                  <a:srgbClr val="6DCFF6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67835C6A-0118-44BD-8091-53930A29765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9168406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Диаграмма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 userDrawn="1"/>
        </p:nvSpPr>
        <p:spPr>
          <a:xfrm>
            <a:off x="0" y="6122237"/>
            <a:ext cx="8557455" cy="33117"/>
          </a:xfrm>
          <a:prstGeom prst="rect">
            <a:avLst/>
          </a:prstGeom>
          <a:gradFill>
            <a:gsLst>
              <a:gs pos="0">
                <a:srgbClr val="6DCFF6"/>
              </a:gs>
              <a:gs pos="100000">
                <a:srgbClr val="1E5FAC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02932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1633" dirty="0">
              <a:solidFill>
                <a:srgbClr val="FFFFFF"/>
              </a:solidFill>
            </a:endParaRPr>
          </a:p>
        </p:txBody>
      </p:sp>
      <p:pic>
        <p:nvPicPr>
          <p:cNvPr id="6" name="Рисунок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57458" y="6122237"/>
            <a:ext cx="460299" cy="5356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615905" y="1532719"/>
            <a:ext cx="2501189" cy="1143240"/>
          </a:xfrm>
          <a:prstGeom prst="rect">
            <a:avLst/>
          </a:prstGeom>
        </p:spPr>
        <p:txBody>
          <a:bodyPr lIns="0" tIns="0" rIns="0" bIns="0" anchor="b" anchorCtr="0"/>
          <a:lstStyle>
            <a:lvl1pPr algn="r">
              <a:lnSpc>
                <a:spcPts val="2177"/>
              </a:lnSpc>
              <a:defRPr lang="ru-RU" sz="2177" kern="1200" dirty="0">
                <a:solidFill>
                  <a:srgbClr val="1E5FAC"/>
                </a:solidFill>
                <a:latin typeface="Segoe UI Semibold" panose="020B0702040204020203" pitchFamily="34" charset="0"/>
                <a:ea typeface="Segoe UI Black" panose="020B0A02040204020203" pitchFamily="34" charset="0"/>
                <a:cs typeface="Segoe UI Semibold" panose="020B0702040204020203" pitchFamily="34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0"/>
          </p:nvPr>
        </p:nvSpPr>
        <p:spPr>
          <a:xfrm>
            <a:off x="1216192" y="3289479"/>
            <a:ext cx="1900902" cy="2360488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ts val="1088"/>
              </a:lnSpc>
              <a:spcBef>
                <a:spcPts val="0"/>
              </a:spcBef>
              <a:spcAft>
                <a:spcPts val="1088"/>
              </a:spcAft>
              <a:buNone/>
              <a:defRPr sz="1088"/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7" name="Диаграмма 16"/>
          <p:cNvSpPr>
            <a:spLocks noGrp="1"/>
          </p:cNvSpPr>
          <p:nvPr>
            <p:ph type="chart" sz="quarter" idx="11"/>
          </p:nvPr>
        </p:nvSpPr>
        <p:spPr>
          <a:xfrm>
            <a:off x="3419159" y="1304503"/>
            <a:ext cx="5869187" cy="43454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ru-RU" noProof="0" smtClean="0"/>
              <a:t>Вставка диаграммы</a:t>
            </a:r>
            <a:endParaRPr lang="ru-RU" noProof="0" dirty="0"/>
          </a:p>
        </p:txBody>
      </p:sp>
      <p:sp>
        <p:nvSpPr>
          <p:cNvPr id="7" name="Номер слайда 118"/>
          <p:cNvSpPr>
            <a:spLocks noGrp="1"/>
          </p:cNvSpPr>
          <p:nvPr>
            <p:ph type="sldNum" sz="quarter" idx="12"/>
          </p:nvPr>
        </p:nvSpPr>
        <p:spPr>
          <a:xfrm>
            <a:off x="616184" y="6221587"/>
            <a:ext cx="1435311" cy="365722"/>
          </a:xfrm>
          <a:prstGeom prst="rect">
            <a:avLst/>
          </a:prstGeom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eaLnBrk="1" hangingPunct="1">
              <a:defRPr b="1">
                <a:solidFill>
                  <a:srgbClr val="6DCFF6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4640D24A-ABAF-453F-86DC-018FC13C89A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2568743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Диаграмма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 userDrawn="1"/>
        </p:nvSpPr>
        <p:spPr>
          <a:xfrm>
            <a:off x="0" y="6122237"/>
            <a:ext cx="8557455" cy="33117"/>
          </a:xfrm>
          <a:prstGeom prst="rect">
            <a:avLst/>
          </a:prstGeom>
          <a:gradFill>
            <a:gsLst>
              <a:gs pos="0">
                <a:srgbClr val="6DCFF6"/>
              </a:gs>
              <a:gs pos="100000">
                <a:srgbClr val="1E5FAC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02932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1633" dirty="0">
              <a:solidFill>
                <a:srgbClr val="FFFFFF"/>
              </a:solidFill>
            </a:endParaRPr>
          </a:p>
        </p:txBody>
      </p:sp>
      <p:pic>
        <p:nvPicPr>
          <p:cNvPr id="7" name="Рисунок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57458" y="6122237"/>
            <a:ext cx="460299" cy="5356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Диаграмма 9"/>
          <p:cNvSpPr>
            <a:spLocks noGrp="1"/>
          </p:cNvSpPr>
          <p:nvPr>
            <p:ph type="chart" sz="quarter" idx="10"/>
          </p:nvPr>
        </p:nvSpPr>
        <p:spPr>
          <a:xfrm>
            <a:off x="3551514" y="1304503"/>
            <a:ext cx="3536806" cy="4345464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noProof="0" smtClean="0"/>
              <a:t>Вставка диаграммы</a:t>
            </a:r>
            <a:endParaRPr lang="ru-RU" noProof="0" dirty="0"/>
          </a:p>
        </p:txBody>
      </p:sp>
      <p:sp>
        <p:nvSpPr>
          <p:cNvPr id="15" name="Заголовок 14"/>
          <p:cNvSpPr>
            <a:spLocks noGrp="1"/>
          </p:cNvSpPr>
          <p:nvPr>
            <p:ph type="title"/>
          </p:nvPr>
        </p:nvSpPr>
        <p:spPr>
          <a:xfrm>
            <a:off x="617655" y="1881883"/>
            <a:ext cx="2499439" cy="1143240"/>
          </a:xfrm>
          <a:prstGeom prst="rect">
            <a:avLst/>
          </a:prstGeom>
        </p:spPr>
        <p:txBody>
          <a:bodyPr lIns="0" tIns="0" rIns="0" bIns="0" anchor="t" anchorCtr="0"/>
          <a:lstStyle>
            <a:lvl1pPr algn="r">
              <a:lnSpc>
                <a:spcPts val="2177"/>
              </a:lnSpc>
              <a:defRPr lang="ru-RU" sz="2177" kern="1200" dirty="0">
                <a:solidFill>
                  <a:srgbClr val="1E5FAC"/>
                </a:solidFill>
                <a:latin typeface="Segoe UI Semibold" panose="020B0702040204020203" pitchFamily="34" charset="0"/>
                <a:ea typeface="Segoe UI Black" panose="020B0A02040204020203" pitchFamily="34" charset="0"/>
                <a:cs typeface="Segoe UI Semibold" panose="020B0702040204020203" pitchFamily="34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17" name="Текст 16"/>
          <p:cNvSpPr>
            <a:spLocks noGrp="1"/>
          </p:cNvSpPr>
          <p:nvPr>
            <p:ph type="body" sz="quarter" idx="11"/>
          </p:nvPr>
        </p:nvSpPr>
        <p:spPr>
          <a:xfrm>
            <a:off x="7510357" y="1959635"/>
            <a:ext cx="1777989" cy="2709795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ts val="1088"/>
              </a:lnSpc>
              <a:spcBef>
                <a:spcPts val="0"/>
              </a:spcBef>
              <a:spcAft>
                <a:spcPts val="1088"/>
              </a:spcAft>
              <a:buNone/>
              <a:defRPr sz="1088"/>
            </a:lvl1pPr>
            <a:lvl2pPr marL="0" indent="0">
              <a:lnSpc>
                <a:spcPts val="1088"/>
              </a:lnSpc>
              <a:spcBef>
                <a:spcPts val="0"/>
              </a:spcBef>
              <a:spcAft>
                <a:spcPts val="1088"/>
              </a:spcAft>
              <a:buNone/>
              <a:defRPr sz="1088"/>
            </a:lvl2pPr>
            <a:lvl3pPr marL="0" indent="0">
              <a:lnSpc>
                <a:spcPts val="1088"/>
              </a:lnSpc>
              <a:spcBef>
                <a:spcPts val="0"/>
              </a:spcBef>
              <a:spcAft>
                <a:spcPts val="1088"/>
              </a:spcAft>
              <a:buNone/>
              <a:defRPr sz="1088"/>
            </a:lvl3pPr>
            <a:lvl4pPr marL="0" indent="0">
              <a:lnSpc>
                <a:spcPts val="1088"/>
              </a:lnSpc>
              <a:spcBef>
                <a:spcPts val="0"/>
              </a:spcBef>
              <a:spcAft>
                <a:spcPts val="1088"/>
              </a:spcAft>
              <a:buNone/>
              <a:defRPr sz="1088"/>
            </a:lvl4pPr>
            <a:lvl5pPr marL="0" indent="0">
              <a:lnSpc>
                <a:spcPts val="1088"/>
              </a:lnSpc>
              <a:spcBef>
                <a:spcPts val="0"/>
              </a:spcBef>
              <a:spcAft>
                <a:spcPts val="1088"/>
              </a:spcAft>
              <a:buNone/>
              <a:defRPr sz="1088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8" name="Текст 16"/>
          <p:cNvSpPr>
            <a:spLocks noGrp="1"/>
          </p:cNvSpPr>
          <p:nvPr>
            <p:ph type="body" sz="quarter" idx="12"/>
          </p:nvPr>
        </p:nvSpPr>
        <p:spPr>
          <a:xfrm>
            <a:off x="1350112" y="4586638"/>
            <a:ext cx="1777989" cy="106332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ts val="1088"/>
              </a:lnSpc>
              <a:spcBef>
                <a:spcPts val="0"/>
              </a:spcBef>
              <a:spcAft>
                <a:spcPts val="1088"/>
              </a:spcAft>
              <a:buNone/>
              <a:defRPr sz="907"/>
            </a:lvl1pPr>
            <a:lvl2pPr marL="0" indent="0">
              <a:lnSpc>
                <a:spcPts val="1088"/>
              </a:lnSpc>
              <a:spcBef>
                <a:spcPts val="0"/>
              </a:spcBef>
              <a:spcAft>
                <a:spcPts val="1088"/>
              </a:spcAft>
              <a:buNone/>
              <a:defRPr sz="1088"/>
            </a:lvl2pPr>
            <a:lvl3pPr marL="0" indent="0">
              <a:lnSpc>
                <a:spcPts val="1088"/>
              </a:lnSpc>
              <a:spcBef>
                <a:spcPts val="0"/>
              </a:spcBef>
              <a:spcAft>
                <a:spcPts val="1088"/>
              </a:spcAft>
              <a:buNone/>
              <a:defRPr sz="1088"/>
            </a:lvl3pPr>
            <a:lvl4pPr marL="0" indent="0">
              <a:lnSpc>
                <a:spcPts val="1088"/>
              </a:lnSpc>
              <a:spcBef>
                <a:spcPts val="0"/>
              </a:spcBef>
              <a:spcAft>
                <a:spcPts val="1088"/>
              </a:spcAft>
              <a:buNone/>
              <a:defRPr sz="1088"/>
            </a:lvl4pPr>
            <a:lvl5pPr marL="0" indent="0">
              <a:lnSpc>
                <a:spcPts val="1088"/>
              </a:lnSpc>
              <a:spcBef>
                <a:spcPts val="0"/>
              </a:spcBef>
              <a:spcAft>
                <a:spcPts val="1088"/>
              </a:spcAft>
              <a:buNone/>
              <a:defRPr sz="1088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Номер слайда 118"/>
          <p:cNvSpPr>
            <a:spLocks noGrp="1"/>
          </p:cNvSpPr>
          <p:nvPr>
            <p:ph type="sldNum" sz="quarter" idx="13"/>
          </p:nvPr>
        </p:nvSpPr>
        <p:spPr>
          <a:xfrm>
            <a:off x="616184" y="6221587"/>
            <a:ext cx="1435311" cy="365722"/>
          </a:xfrm>
          <a:prstGeom prst="rect">
            <a:avLst/>
          </a:prstGeom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eaLnBrk="1" hangingPunct="1">
              <a:defRPr b="1">
                <a:solidFill>
                  <a:srgbClr val="6DCFF6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4E0C6695-E85E-44F1-9F27-912ADB04B6D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8804125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Диаграмма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 userDrawn="1"/>
        </p:nvSpPr>
        <p:spPr>
          <a:xfrm>
            <a:off x="0" y="6122237"/>
            <a:ext cx="8557455" cy="33117"/>
          </a:xfrm>
          <a:prstGeom prst="rect">
            <a:avLst/>
          </a:prstGeom>
          <a:gradFill>
            <a:gsLst>
              <a:gs pos="0">
                <a:srgbClr val="6DCFF6"/>
              </a:gs>
              <a:gs pos="100000">
                <a:srgbClr val="1E5FAC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02932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1633" dirty="0">
              <a:solidFill>
                <a:srgbClr val="FFFFFF"/>
              </a:solidFill>
            </a:endParaRPr>
          </a:p>
        </p:txBody>
      </p:sp>
      <p:pic>
        <p:nvPicPr>
          <p:cNvPr id="6" name="Рисунок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57458" y="6122237"/>
            <a:ext cx="460299" cy="5356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617655" y="1213797"/>
            <a:ext cx="3228714" cy="745839"/>
          </a:xfrm>
          <a:prstGeom prst="rect">
            <a:avLst/>
          </a:prstGeom>
        </p:spPr>
        <p:txBody>
          <a:bodyPr lIns="0" tIns="0" rIns="0" bIns="0"/>
          <a:lstStyle>
            <a:lvl1pPr algn="r">
              <a:lnSpc>
                <a:spcPts val="2177"/>
              </a:lnSpc>
              <a:defRPr lang="ru-RU" sz="2177" kern="1200" dirty="0">
                <a:solidFill>
                  <a:srgbClr val="1E5FAC"/>
                </a:solidFill>
                <a:latin typeface="Segoe UI Semibold" panose="020B0702040204020203" pitchFamily="34" charset="0"/>
                <a:ea typeface="Segoe UI Black" panose="020B0A02040204020203" pitchFamily="34" charset="0"/>
                <a:cs typeface="Segoe UI Semibold" panose="020B0702040204020203" pitchFamily="34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15" name="Диаграмма 14"/>
          <p:cNvSpPr>
            <a:spLocks noGrp="1"/>
          </p:cNvSpPr>
          <p:nvPr>
            <p:ph type="chart" sz="quarter" idx="10"/>
          </p:nvPr>
        </p:nvSpPr>
        <p:spPr>
          <a:xfrm>
            <a:off x="615907" y="2057544"/>
            <a:ext cx="8672439" cy="359242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noProof="0" smtClean="0"/>
              <a:t>Вставка диаграммы</a:t>
            </a:r>
            <a:endParaRPr lang="ru-RU" noProof="0" dirty="0"/>
          </a:p>
        </p:txBody>
      </p:sp>
      <p:sp>
        <p:nvSpPr>
          <p:cNvPr id="20" name="Текст 19"/>
          <p:cNvSpPr>
            <a:spLocks noGrp="1"/>
          </p:cNvSpPr>
          <p:nvPr>
            <p:ph type="body" sz="quarter" idx="11"/>
          </p:nvPr>
        </p:nvSpPr>
        <p:spPr>
          <a:xfrm>
            <a:off x="4151521" y="1304503"/>
            <a:ext cx="4538289" cy="1147561"/>
          </a:xfrm>
          <a:prstGeom prst="rect">
            <a:avLst/>
          </a:prstGeom>
          <a:solidFill>
            <a:schemeClr val="bg1"/>
          </a:solidFill>
        </p:spPr>
        <p:txBody>
          <a:bodyPr lIns="144000" tIns="0" rIns="144000" bIns="0" numCol="2" spcCol="144000"/>
          <a:lstStyle>
            <a:lvl1pPr marL="0" indent="0">
              <a:buNone/>
              <a:defRPr lang="ru-RU" sz="907" kern="1200" dirty="0" smtClean="0">
                <a:solidFill>
                  <a:schemeClr val="tx1"/>
                </a:solidFill>
                <a:latin typeface="+mn-lt"/>
                <a:ea typeface="+mn-ea"/>
                <a:cs typeface="Segoe UI" panose="020B0502040204020203" pitchFamily="34" charset="0"/>
              </a:defRPr>
            </a:lvl1pPr>
            <a:lvl2pPr marL="451466" indent="0">
              <a:buNone/>
              <a:defRPr lang="ru-RU" sz="907" kern="1200" dirty="0" smtClean="0">
                <a:solidFill>
                  <a:schemeClr val="tx1"/>
                </a:solidFill>
                <a:latin typeface="+mn-lt"/>
                <a:ea typeface="+mn-ea"/>
                <a:cs typeface="Segoe UI" panose="020B0502040204020203" pitchFamily="34" charset="0"/>
              </a:defRPr>
            </a:lvl2pPr>
            <a:lvl3pPr marL="902931" indent="0">
              <a:buNone/>
              <a:defRPr lang="ru-RU" sz="907" kern="1200" dirty="0" smtClean="0">
                <a:solidFill>
                  <a:schemeClr val="tx1"/>
                </a:solidFill>
                <a:latin typeface="+mn-lt"/>
                <a:ea typeface="+mn-ea"/>
                <a:cs typeface="Segoe UI" panose="020B0502040204020203" pitchFamily="34" charset="0"/>
              </a:defRPr>
            </a:lvl3pPr>
            <a:lvl4pPr marL="1354398" indent="0">
              <a:buNone/>
              <a:defRPr lang="ru-RU" sz="907" kern="1200" dirty="0" smtClean="0">
                <a:solidFill>
                  <a:schemeClr val="tx1"/>
                </a:solidFill>
                <a:latin typeface="+mn-lt"/>
                <a:ea typeface="+mn-ea"/>
                <a:cs typeface="Segoe UI" panose="020B0502040204020203" pitchFamily="34" charset="0"/>
              </a:defRPr>
            </a:lvl4pPr>
            <a:lvl5pPr marL="1805863" indent="0">
              <a:buNone/>
              <a:defRPr lang="ru-RU" sz="907" kern="1200" dirty="0">
                <a:solidFill>
                  <a:schemeClr val="tx1"/>
                </a:solidFill>
                <a:latin typeface="+mn-lt"/>
                <a:ea typeface="+mn-ea"/>
                <a:cs typeface="Segoe UI" panose="020B0502040204020203" pitchFamily="34" charset="0"/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Номер слайда 118"/>
          <p:cNvSpPr>
            <a:spLocks noGrp="1"/>
          </p:cNvSpPr>
          <p:nvPr>
            <p:ph type="sldNum" sz="quarter" idx="12"/>
          </p:nvPr>
        </p:nvSpPr>
        <p:spPr>
          <a:xfrm>
            <a:off x="616184" y="6221587"/>
            <a:ext cx="1435311" cy="365722"/>
          </a:xfrm>
          <a:prstGeom prst="rect">
            <a:avLst/>
          </a:prstGeom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eaLnBrk="1" hangingPunct="1">
              <a:defRPr b="1">
                <a:solidFill>
                  <a:srgbClr val="6DCFF6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A2FEFF5D-DAB0-4FC5-AA65-2209855D3CE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3411015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Финальный слайд">
    <p:bg>
      <p:bgPr>
        <a:solidFill>
          <a:srgbClr val="1E5FA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1513" y="1307383"/>
            <a:ext cx="705891" cy="8207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>
            <a:spLocks noChangeArrowheads="1"/>
          </p:cNvSpPr>
          <p:nvPr userDrawn="1"/>
        </p:nvSpPr>
        <p:spPr bwMode="auto">
          <a:xfrm>
            <a:off x="3551514" y="3183507"/>
            <a:ext cx="5736832" cy="8552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b"/>
          <a:lstStyle/>
          <a:p>
            <a:pPr eaLnBrk="1" hangingPunct="1">
              <a:lnSpc>
                <a:spcPts val="3628"/>
              </a:lnSpc>
            </a:pPr>
            <a:r>
              <a:rPr lang="ru-RU" sz="4354">
                <a:solidFill>
                  <a:srgbClr val="CCECFC"/>
                </a:solidFill>
                <a:latin typeface="Segoe UI Light" panose="020B0502040204020203" pitchFamily="34" charset="0"/>
                <a:ea typeface="Segoe UI Black"/>
                <a:cs typeface="Segoe UI Light" panose="020B0502040204020203" pitchFamily="34" charset="0"/>
              </a:rPr>
              <a:t>Спасибо за внимание!</a:t>
            </a:r>
          </a:p>
        </p:txBody>
      </p:sp>
      <p:sp>
        <p:nvSpPr>
          <p:cNvPr id="4" name="TextBox 3"/>
          <p:cNvSpPr txBox="1">
            <a:spLocks noChangeArrowheads="1"/>
          </p:cNvSpPr>
          <p:nvPr userDrawn="1"/>
        </p:nvSpPr>
        <p:spPr bwMode="auto">
          <a:xfrm>
            <a:off x="3551513" y="5649967"/>
            <a:ext cx="2069142" cy="5385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b"/>
          <a:lstStyle/>
          <a:p>
            <a:pPr eaLnBrk="1" hangingPunct="1">
              <a:lnSpc>
                <a:spcPts val="1995"/>
              </a:lnSpc>
            </a:pPr>
            <a:r>
              <a:rPr lang="ru-RU" sz="1088">
                <a:solidFill>
                  <a:srgbClr val="CCECFC"/>
                </a:solidFill>
                <a:latin typeface="Segoe UI" panose="020B0502040204020203" pitchFamily="34" charset="0"/>
                <a:ea typeface="Segoe UI Black"/>
                <a:cs typeface="Segoe UI" panose="020B0502040204020203" pitchFamily="34" charset="0"/>
              </a:rPr>
              <a:t>Мариуполь–2016</a:t>
            </a:r>
          </a:p>
        </p:txBody>
      </p:sp>
    </p:spTree>
    <p:extLst>
      <p:ext uri="{BB962C8B-B14F-4D97-AF65-F5344CB8AC3E}">
        <p14:creationId xmlns:p14="http://schemas.microsoft.com/office/powerpoint/2010/main" val="40463353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ключительный слайд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0" name="Прямая соединительная линия 19"/>
          <p:cNvCxnSpPr/>
          <p:nvPr userDrawn="1"/>
        </p:nvCxnSpPr>
        <p:spPr>
          <a:xfrm>
            <a:off x="347662" y="6546124"/>
            <a:ext cx="9210675" cy="0"/>
          </a:xfrm>
          <a:prstGeom prst="line">
            <a:avLst/>
          </a:prstGeom>
          <a:ln w="127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" name="Прямая соединительная линия 2"/>
          <p:cNvCxnSpPr/>
          <p:nvPr userDrawn="1"/>
        </p:nvCxnSpPr>
        <p:spPr>
          <a:xfrm>
            <a:off x="347662" y="301849"/>
            <a:ext cx="9210675" cy="0"/>
          </a:xfrm>
          <a:prstGeom prst="line">
            <a:avLst/>
          </a:prstGeom>
          <a:ln w="127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Номер слайда 5"/>
          <p:cNvSpPr txBox="1">
            <a:spLocks/>
          </p:cNvSpPr>
          <p:nvPr userDrawn="1"/>
        </p:nvSpPr>
        <p:spPr>
          <a:xfrm>
            <a:off x="9137456" y="6525123"/>
            <a:ext cx="646976" cy="365345"/>
          </a:xfrm>
          <a:prstGeom prst="rect">
            <a:avLst/>
          </a:prstGeom>
        </p:spPr>
        <p:txBody>
          <a:bodyPr/>
          <a:lstStyle>
            <a:defPPr>
              <a:defRPr lang="ru-RU"/>
            </a:defPPr>
            <a:lvl1pPr>
              <a:defRPr sz="1200"/>
            </a:lvl1pPr>
          </a:lstStyle>
          <a:p>
            <a:pPr lvl="0"/>
            <a:fld id="{21BCFEFA-A35A-44B9-9055-5428A74DE6B7}" type="slidenum">
              <a:rPr lang="ru-RU" smtClean="0"/>
              <a:pPr lvl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670661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Заключительный слайд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278127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5"/>
          <p:cNvSpPr txBox="1">
            <a:spLocks/>
          </p:cNvSpPr>
          <p:nvPr userDrawn="1"/>
        </p:nvSpPr>
        <p:spPr>
          <a:xfrm>
            <a:off x="9137456" y="6525123"/>
            <a:ext cx="646976" cy="365345"/>
          </a:xfrm>
          <a:prstGeom prst="rect">
            <a:avLst/>
          </a:prstGeom>
        </p:spPr>
        <p:txBody>
          <a:bodyPr/>
          <a:lstStyle>
            <a:defPPr>
              <a:defRPr lang="ru-RU"/>
            </a:defPPr>
            <a:lvl1pPr>
              <a:defRPr sz="1200"/>
            </a:lvl1pPr>
          </a:lstStyle>
          <a:p>
            <a:pPr lvl="0"/>
            <a:fld id="{21BCFEFA-A35A-44B9-9055-5428A74DE6B7}" type="slidenum">
              <a:rPr lang="ru-RU" smtClean="0"/>
              <a:pPr lvl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2439330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 noGrp="1"/>
          </p:cNvSpPr>
          <p:nvPr>
            <p:ph type="title" idx="4294967295"/>
          </p:nvPr>
        </p:nvSpPr>
        <p:spPr>
          <a:xfrm>
            <a:off x="495001" y="273597"/>
            <a:ext cx="8915043" cy="1144801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lvl="0"/>
            <a:endParaRPr lang="ru-RU"/>
          </a:p>
        </p:txBody>
      </p:sp>
      <p:sp>
        <p:nvSpPr>
          <p:cNvPr id="3" name="Текст 2"/>
          <p:cNvSpPr txBox="1">
            <a:spLocks noGrp="1"/>
          </p:cNvSpPr>
          <p:nvPr>
            <p:ph type="body" idx="4294967295"/>
          </p:nvPr>
        </p:nvSpPr>
        <p:spPr>
          <a:xfrm>
            <a:off x="495001" y="1604515"/>
            <a:ext cx="8915043" cy="4525923"/>
          </a:xfrm>
          <a:prstGeom prst="rect">
            <a:avLst/>
          </a:prstGeom>
        </p:spPr>
        <p:txBody>
          <a:bodyPr/>
          <a:lstStyle>
            <a:lvl1pPr hangingPunct="0">
              <a:defRPr/>
            </a:lvl1pPr>
          </a:lstStyle>
          <a:p>
            <a:pPr lvl="0"/>
            <a:endParaRPr lang="ru-RU"/>
          </a:p>
        </p:txBody>
      </p:sp>
      <p:sp>
        <p:nvSpPr>
          <p:cNvPr id="5" name="Номер слайда 5"/>
          <p:cNvSpPr txBox="1">
            <a:spLocks/>
          </p:cNvSpPr>
          <p:nvPr userDrawn="1"/>
        </p:nvSpPr>
        <p:spPr>
          <a:xfrm>
            <a:off x="9137456" y="6525123"/>
            <a:ext cx="646976" cy="365345"/>
          </a:xfrm>
          <a:prstGeom prst="rect">
            <a:avLst/>
          </a:prstGeom>
        </p:spPr>
        <p:txBody>
          <a:bodyPr/>
          <a:lstStyle>
            <a:defPPr>
              <a:defRPr lang="ru-RU"/>
            </a:defPPr>
            <a:lvl1pPr>
              <a:defRPr sz="1200"/>
            </a:lvl1pPr>
          </a:lstStyle>
          <a:p>
            <a:pPr lvl="0"/>
            <a:fld id="{21BCFEFA-A35A-44B9-9055-5428A74DE6B7}" type="slidenum">
              <a:rPr lang="ru-RU" smtClean="0"/>
              <a:pPr lvl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013512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Объект 2" hidden="1"/>
          <p:cNvGraphicFramePr>
            <a:graphicFrameLocks noChangeAspect="1"/>
          </p:cNvGraphicFramePr>
          <p:nvPr>
            <p:custDataLst>
              <p:tags r:id="rId2"/>
            </p:custDataLst>
            <p:extLst/>
          </p:nvPr>
        </p:nvGraphicFramePr>
        <p:xfrm>
          <a:off x="0" y="0"/>
          <a:ext cx="158750" cy="158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04" name="think-cell Slide" r:id="rId8" imgW="360" imgH="360" progId="">
                  <p:embed/>
                </p:oleObj>
              </mc:Choice>
              <mc:Fallback>
                <p:oleObj name="think-cell Slide" r:id="rId8" imgW="360" imgH="360" progId="">
                  <p:embed/>
                  <p:pic>
                    <p:nvPicPr>
                      <p:cNvPr id="0" name="Picture 8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158750" cy="158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Прямоугольник 6"/>
          <p:cNvSpPr/>
          <p:nvPr userDrawn="1">
            <p:custDataLst>
              <p:tags r:id="rId3"/>
            </p:custDataLst>
          </p:nvPr>
        </p:nvSpPr>
        <p:spPr>
          <a:xfrm>
            <a:off x="5745088" y="2132856"/>
            <a:ext cx="4160912" cy="158417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11" hasCustomPrompt="1"/>
            <p:custDataLst>
              <p:tags r:id="rId4"/>
            </p:custDataLst>
          </p:nvPr>
        </p:nvSpPr>
        <p:spPr>
          <a:xfrm>
            <a:off x="5745088" y="2132856"/>
            <a:ext cx="4160912" cy="1152128"/>
          </a:xfrm>
          <a:prstGeom prst="rect">
            <a:avLst/>
          </a:prstGeom>
        </p:spPr>
        <p:txBody>
          <a:bodyPr/>
          <a:lstStyle>
            <a:lvl1pPr marL="174625" indent="-174625" algn="l">
              <a:spcBef>
                <a:spcPts val="0"/>
              </a:spcBef>
              <a:buFont typeface="Wingdings" panose="05000000000000000000" pitchFamily="2" charset="2"/>
              <a:buNone/>
              <a:defRPr lang="ru-RU" sz="2800" b="1" kern="1200" spc="-100" baseline="0" dirty="0">
                <a:solidFill>
                  <a:srgbClr val="0070C0"/>
                </a:solidFill>
                <a:latin typeface="+mj-lt"/>
                <a:ea typeface="Tahoma" panose="020B0604030504040204" pitchFamily="34" charset="0"/>
                <a:cs typeface="Arial" panose="020B0604020202020204" pitchFamily="34" charset="0"/>
              </a:defRPr>
            </a:lvl1pPr>
          </a:lstStyle>
          <a:p>
            <a:pPr marL="0" lvl="0" indent="0" defTabSz="914400" latinLnBrk="0"/>
            <a:r>
              <a:rPr lang="ru-RU" dirty="0" smtClean="0"/>
              <a:t>Название</a:t>
            </a:r>
          </a:p>
        </p:txBody>
      </p:sp>
      <p:cxnSp>
        <p:nvCxnSpPr>
          <p:cNvPr id="5" name="Прямая соединительная линия 4"/>
          <p:cNvCxnSpPr/>
          <p:nvPr userDrawn="1">
            <p:custDataLst>
              <p:tags r:id="rId5"/>
            </p:custDataLst>
          </p:nvPr>
        </p:nvCxnSpPr>
        <p:spPr>
          <a:xfrm>
            <a:off x="5745088" y="2132856"/>
            <a:ext cx="0" cy="1584000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Текст 3"/>
          <p:cNvSpPr>
            <a:spLocks noGrp="1"/>
          </p:cNvSpPr>
          <p:nvPr>
            <p:ph type="body" sz="quarter" idx="12" hasCustomPrompt="1"/>
            <p:custDataLst>
              <p:tags r:id="rId6"/>
            </p:custDataLst>
          </p:nvPr>
        </p:nvSpPr>
        <p:spPr>
          <a:xfrm>
            <a:off x="5781092" y="3384798"/>
            <a:ext cx="4124908" cy="296058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Wingdings" panose="05000000000000000000" pitchFamily="2" charset="2"/>
              <a:buNone/>
              <a:tabLst/>
              <a:defRPr lang="ru-RU" sz="1200" b="1" kern="0" baseline="0" dirty="0" smtClean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Wingdings" panose="05000000000000000000" pitchFamily="2" charset="2"/>
              <a:buNone/>
              <a:tabLst/>
              <a:defRPr/>
            </a:pPr>
            <a:r>
              <a:rPr lang="ru-RU" sz="1600" kern="0" dirty="0" smtClean="0"/>
              <a:t>…</a:t>
            </a:r>
          </a:p>
          <a:p>
            <a:pPr lvl="0"/>
            <a:endParaRPr lang="ru-RU" dirty="0"/>
          </a:p>
        </p:txBody>
      </p:sp>
      <p:pic>
        <p:nvPicPr>
          <p:cNvPr id="19460" name="Picture 4" descr="Mariupol gerb.png"/>
          <p:cNvPicPr>
            <a:picLocks noChangeAspect="1" noChangeArrowheads="1"/>
          </p:cNvPicPr>
          <p:nvPr userDrawn="1"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44888" y="2132856"/>
            <a:ext cx="1512168" cy="17843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TextBox 15"/>
          <p:cNvSpPr txBox="1"/>
          <p:nvPr userDrawn="1"/>
        </p:nvSpPr>
        <p:spPr>
          <a:xfrm>
            <a:off x="2576736" y="2412177"/>
            <a:ext cx="122341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latin typeface="Baskerville Old Face" panose="02020602080505020303" pitchFamily="18" charset="0"/>
                <a:cs typeface="Arial" panose="020B0604020202020204" pitchFamily="34" charset="0"/>
              </a:rPr>
              <a:t>Mariupol</a:t>
            </a:r>
            <a:r>
              <a:rPr lang="ru-R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r>
              <a:rPr lang="en-US" sz="1200" spc="300" baseline="0" dirty="0" smtClean="0">
                <a:latin typeface="Baskerville Old Face" panose="02020602080505020303" pitchFamily="18" charset="0"/>
                <a:cs typeface="Arial" panose="020B0604020202020204" pitchFamily="34" charset="0"/>
              </a:rPr>
              <a:t>strong city</a:t>
            </a:r>
            <a:endParaRPr lang="ru-RU" sz="1200" spc="300" baseline="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TextBox 16"/>
          <p:cNvSpPr txBox="1"/>
          <p:nvPr userDrawn="1"/>
        </p:nvSpPr>
        <p:spPr>
          <a:xfrm>
            <a:off x="2354643" y="2996952"/>
            <a:ext cx="1446229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ru-RU" sz="1800" b="1" dirty="0" smtClean="0">
                <a:latin typeface="Baskerville Old Face" panose="02020602080505020303" pitchFamily="18" charset="0"/>
                <a:cs typeface="Arial" panose="020B0604020202020204" pitchFamily="34" charset="0"/>
              </a:rPr>
              <a:t>Мариуполь</a:t>
            </a:r>
            <a:endParaRPr lang="ru-RU" sz="18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/>
            <a:r>
              <a:rPr lang="ru-RU" sz="800" spc="300" baseline="0" dirty="0" smtClean="0">
                <a:latin typeface="Baskerville Old Face" panose="02020602080505020303" pitchFamily="18" charset="0"/>
                <a:cs typeface="Arial" panose="020B0604020202020204" pitchFamily="34" charset="0"/>
              </a:rPr>
              <a:t>Сильный город</a:t>
            </a:r>
            <a:endParaRPr lang="ru-RU" sz="800" spc="300" baseline="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5" name="Прямая соединительная линия 14"/>
          <p:cNvCxnSpPr>
            <a:stCxn id="19460" idx="1"/>
          </p:cNvCxnSpPr>
          <p:nvPr userDrawn="1"/>
        </p:nvCxnSpPr>
        <p:spPr>
          <a:xfrm flipH="1">
            <a:off x="0" y="3025035"/>
            <a:ext cx="3944888" cy="0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630165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1"/>
          <p:cNvSpPr txBox="1">
            <a:spLocks noChangeArrowheads="1"/>
          </p:cNvSpPr>
          <p:nvPr/>
        </p:nvSpPr>
        <p:spPr bwMode="auto">
          <a:xfrm>
            <a:off x="2517677" y="5717640"/>
            <a:ext cx="2069143" cy="4708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b"/>
          <a:lstStyle/>
          <a:p>
            <a:pPr algn="r" eaLnBrk="1" hangingPunct="1">
              <a:lnSpc>
                <a:spcPts val="1995"/>
              </a:lnSpc>
            </a:pPr>
            <a:r>
              <a:rPr lang="ru-RU" sz="1088">
                <a:solidFill>
                  <a:srgbClr val="1E5FAC"/>
                </a:solidFill>
                <a:latin typeface="Segoe UI" panose="020B0502040204020203" pitchFamily="34" charset="0"/>
                <a:ea typeface="Segoe UI Black"/>
                <a:cs typeface="Segoe UI" panose="020B0502040204020203" pitchFamily="34" charset="0"/>
              </a:rPr>
              <a:t>Мариуполь–2016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0929" y="1307383"/>
            <a:ext cx="705891" cy="8207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0648" y="1298744"/>
            <a:ext cx="4267698" cy="48234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Заголовок 1"/>
          <p:cNvSpPr>
            <a:spLocks noGrp="1"/>
          </p:cNvSpPr>
          <p:nvPr>
            <p:ph type="title"/>
          </p:nvPr>
        </p:nvSpPr>
        <p:spPr>
          <a:xfrm>
            <a:off x="617653" y="3030421"/>
            <a:ext cx="3967696" cy="1399529"/>
          </a:xfrm>
          <a:prstGeom prst="rect">
            <a:avLst/>
          </a:prstGeom>
        </p:spPr>
        <p:txBody>
          <a:bodyPr lIns="0" tIns="0" rIns="0" bIns="0" anchor="b" anchorCtr="0"/>
          <a:lstStyle>
            <a:lvl1pPr marL="0" algn="r" defTabSz="902932" rtl="0" eaLnBrk="1" latinLnBrk="0" hangingPunct="1">
              <a:lnSpc>
                <a:spcPts val="3265"/>
              </a:lnSpc>
              <a:defRPr lang="ru-RU" sz="3265" kern="1200" dirty="0">
                <a:solidFill>
                  <a:srgbClr val="1E5FAC"/>
                </a:solidFill>
                <a:latin typeface="Segoe UI Semibold" panose="020B0702040204020203" pitchFamily="34" charset="0"/>
                <a:ea typeface="Segoe UI Black" panose="020B0A02040204020203" pitchFamily="34" charset="0"/>
                <a:cs typeface="Segoe UI Semibold" panose="020B0702040204020203" pitchFamily="34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16" name="Текст 3"/>
          <p:cNvSpPr>
            <a:spLocks noGrp="1"/>
          </p:cNvSpPr>
          <p:nvPr>
            <p:ph type="body" sz="quarter" idx="10"/>
          </p:nvPr>
        </p:nvSpPr>
        <p:spPr>
          <a:xfrm>
            <a:off x="617654" y="4429925"/>
            <a:ext cx="3967696" cy="697378"/>
          </a:xfrm>
          <a:prstGeom prst="rect">
            <a:avLst/>
          </a:prstGeom>
        </p:spPr>
        <p:txBody>
          <a:bodyPr lIns="0" tIns="0" rIns="0" bIns="0"/>
          <a:lstStyle>
            <a:lvl1pPr marL="0" indent="0" algn="r">
              <a:lnSpc>
                <a:spcPts val="1995"/>
              </a:lnSpc>
              <a:spcBef>
                <a:spcPts val="0"/>
              </a:spcBef>
              <a:buNone/>
              <a:defRPr lang="ru-RU" sz="1451" kern="1200" dirty="0" smtClean="0">
                <a:solidFill>
                  <a:srgbClr val="1E5FAC"/>
                </a:solidFill>
                <a:latin typeface="Segoe UI" panose="020B0502040204020203" pitchFamily="34" charset="0"/>
                <a:ea typeface="Segoe UI Black" panose="020B0A02040204020203" pitchFamily="34" charset="0"/>
                <a:cs typeface="Segoe UI" panose="020B0502040204020203" pitchFamily="34" charset="0"/>
              </a:defRPr>
            </a:lvl1pPr>
            <a:lvl2pPr marL="451466" indent="0">
              <a:buNone/>
              <a:defRPr lang="ru-RU" sz="1451" kern="1200" dirty="0" smtClean="0">
                <a:solidFill>
                  <a:srgbClr val="CCECFC"/>
                </a:solidFill>
                <a:latin typeface="Segoe UI" panose="020B0502040204020203" pitchFamily="34" charset="0"/>
                <a:ea typeface="Segoe UI Black" panose="020B0A02040204020203" pitchFamily="34" charset="0"/>
                <a:cs typeface="Segoe UI" panose="020B0502040204020203" pitchFamily="34" charset="0"/>
              </a:defRPr>
            </a:lvl2pPr>
            <a:lvl3pPr marL="902931" indent="0">
              <a:buNone/>
              <a:defRPr lang="ru-RU" sz="1451" kern="1200" dirty="0" smtClean="0">
                <a:solidFill>
                  <a:srgbClr val="CCECFC"/>
                </a:solidFill>
                <a:latin typeface="Segoe UI" panose="020B0502040204020203" pitchFamily="34" charset="0"/>
                <a:ea typeface="Segoe UI Black" panose="020B0A02040204020203" pitchFamily="34" charset="0"/>
                <a:cs typeface="Segoe UI" panose="020B0502040204020203" pitchFamily="34" charset="0"/>
              </a:defRPr>
            </a:lvl3pPr>
            <a:lvl4pPr marL="1354398" indent="0">
              <a:buNone/>
              <a:defRPr lang="ru-RU" sz="1451" kern="1200" dirty="0" smtClean="0">
                <a:solidFill>
                  <a:srgbClr val="CCECFC"/>
                </a:solidFill>
                <a:latin typeface="Segoe UI" panose="020B0502040204020203" pitchFamily="34" charset="0"/>
                <a:ea typeface="Segoe UI Black" panose="020B0A02040204020203" pitchFamily="34" charset="0"/>
                <a:cs typeface="Segoe UI" panose="020B0502040204020203" pitchFamily="34" charset="0"/>
              </a:defRPr>
            </a:lvl4pPr>
            <a:lvl5pPr marL="1805863" indent="0">
              <a:buNone/>
              <a:defRPr lang="ru-RU" sz="1451" kern="1200" dirty="0">
                <a:solidFill>
                  <a:srgbClr val="CCECFC"/>
                </a:solidFill>
                <a:latin typeface="Segoe UI" panose="020B0502040204020203" pitchFamily="34" charset="0"/>
                <a:ea typeface="Segoe UI Black" panose="020B0A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2953310219"/>
      </p:ext>
    </p:extLst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.xml"/><Relationship Id="rId13" Type="http://schemas.openxmlformats.org/officeDocument/2006/relationships/slideLayout" Target="../slideLayouts/slideLayout21.xml"/><Relationship Id="rId3" Type="http://schemas.openxmlformats.org/officeDocument/2006/relationships/slideLayout" Target="../slideLayouts/slideLayout11.xml"/><Relationship Id="rId7" Type="http://schemas.openxmlformats.org/officeDocument/2006/relationships/slideLayout" Target="../slideLayouts/slideLayout15.xml"/><Relationship Id="rId12" Type="http://schemas.openxmlformats.org/officeDocument/2006/relationships/slideLayout" Target="../slideLayouts/slideLayout20.xml"/><Relationship Id="rId2" Type="http://schemas.openxmlformats.org/officeDocument/2006/relationships/slideLayout" Target="../slideLayouts/slideLayout10.xml"/><Relationship Id="rId1" Type="http://schemas.openxmlformats.org/officeDocument/2006/relationships/slideLayout" Target="../slideLayouts/slideLayout9.xml"/><Relationship Id="rId6" Type="http://schemas.openxmlformats.org/officeDocument/2006/relationships/slideLayout" Target="../slideLayouts/slideLayout14.xml"/><Relationship Id="rId11" Type="http://schemas.openxmlformats.org/officeDocument/2006/relationships/slideLayout" Target="../slideLayouts/slideLayout19.xml"/><Relationship Id="rId5" Type="http://schemas.openxmlformats.org/officeDocument/2006/relationships/slideLayout" Target="../slideLayouts/slideLayout13.xml"/><Relationship Id="rId10" Type="http://schemas.openxmlformats.org/officeDocument/2006/relationships/slideLayout" Target="../slideLayouts/slideLayout18.xml"/><Relationship Id="rId4" Type="http://schemas.openxmlformats.org/officeDocument/2006/relationships/slideLayout" Target="../slideLayouts/slideLayout12.xml"/><Relationship Id="rId9" Type="http://schemas.openxmlformats.org/officeDocument/2006/relationships/slideLayout" Target="../slideLayouts/slideLayout17.xml"/><Relationship Id="rId1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9.xml"/><Relationship Id="rId13" Type="http://schemas.openxmlformats.org/officeDocument/2006/relationships/slideLayout" Target="../slideLayouts/slideLayout34.xml"/><Relationship Id="rId3" Type="http://schemas.openxmlformats.org/officeDocument/2006/relationships/slideLayout" Target="../slideLayouts/slideLayout24.xml"/><Relationship Id="rId7" Type="http://schemas.openxmlformats.org/officeDocument/2006/relationships/slideLayout" Target="../slideLayouts/slideLayout28.xml"/><Relationship Id="rId12" Type="http://schemas.openxmlformats.org/officeDocument/2006/relationships/slideLayout" Target="../slideLayouts/slideLayout33.xml"/><Relationship Id="rId2" Type="http://schemas.openxmlformats.org/officeDocument/2006/relationships/slideLayout" Target="../slideLayouts/slideLayout23.xml"/><Relationship Id="rId1" Type="http://schemas.openxmlformats.org/officeDocument/2006/relationships/slideLayout" Target="../slideLayouts/slideLayout22.xml"/><Relationship Id="rId6" Type="http://schemas.openxmlformats.org/officeDocument/2006/relationships/slideLayout" Target="../slideLayouts/slideLayout27.xml"/><Relationship Id="rId11" Type="http://schemas.openxmlformats.org/officeDocument/2006/relationships/slideLayout" Target="../slideLayouts/slideLayout32.xml"/><Relationship Id="rId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31.xml"/><Relationship Id="rId4" Type="http://schemas.openxmlformats.org/officeDocument/2006/relationships/slideLayout" Target="../slideLayouts/slideLayout25.xml"/><Relationship Id="rId9" Type="http://schemas.openxmlformats.org/officeDocument/2006/relationships/slideLayout" Target="../slideLayouts/slideLayout30.xml"/><Relationship Id="rId14" Type="http://schemas.openxmlformats.org/officeDocument/2006/relationships/theme" Target="../theme/theme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137456" y="6525344"/>
            <a:ext cx="640080" cy="365125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19872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  <p:sldLayoutId id="2147483708" r:id="rId2"/>
    <p:sldLayoutId id="2147483706" r:id="rId3"/>
    <p:sldLayoutId id="2147483682" r:id="rId4"/>
    <p:sldLayoutId id="2147483707" r:id="rId5"/>
    <p:sldLayoutId id="2147483710" r:id="rId6"/>
    <p:sldLayoutId id="2147483714" r:id="rId7"/>
    <p:sldLayoutId id="2147483715" r:id="rId8"/>
  </p:sldLayoutIdLst>
  <p:timing>
    <p:tnLst>
      <p:par>
        <p:cTn id="1" dur="indefinite" restart="never" nodeType="tmRoot"/>
      </p:par>
    </p:tnLst>
  </p:timing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553944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5" r:id="rId1"/>
    <p:sldLayoutId id="2147483736" r:id="rId2"/>
    <p:sldLayoutId id="2147483737" r:id="rId3"/>
    <p:sldLayoutId id="2147483738" r:id="rId4"/>
    <p:sldLayoutId id="2147483739" r:id="rId5"/>
    <p:sldLayoutId id="2147483740" r:id="rId6"/>
    <p:sldLayoutId id="2147483741" r:id="rId7"/>
    <p:sldLayoutId id="2147483742" r:id="rId8"/>
    <p:sldLayoutId id="2147483743" r:id="rId9"/>
    <p:sldLayoutId id="2147483744" r:id="rId10"/>
    <p:sldLayoutId id="2147483745" r:id="rId11"/>
    <p:sldLayoutId id="2147483746" r:id="rId12"/>
    <p:sldLayoutId id="2147483747" r:id="rId13"/>
  </p:sldLayoutIdLst>
  <p:timing>
    <p:tnLst>
      <p:par>
        <p:cTn id="1" dur="indefinite" restart="never" nodeType="tmRoot"/>
      </p:par>
    </p:tnLst>
  </p:timing>
  <p:hf sldNum="0" hdr="0" ftr="0" dt="0"/>
  <p:txStyles>
    <p:titleStyle>
      <a:lvl1pPr algn="ctr" defTabSz="902794" rtl="0" eaLnBrk="1" fontAlgn="base" hangingPunct="1">
        <a:spcBef>
          <a:spcPct val="0"/>
        </a:spcBef>
        <a:spcAft>
          <a:spcPct val="0"/>
        </a:spcAft>
        <a:defRPr sz="4354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902794" rtl="0" eaLnBrk="1" fontAlgn="base" hangingPunct="1">
        <a:spcBef>
          <a:spcPct val="0"/>
        </a:spcBef>
        <a:spcAft>
          <a:spcPct val="0"/>
        </a:spcAft>
        <a:defRPr sz="4354">
          <a:solidFill>
            <a:schemeClr val="tx1"/>
          </a:solidFill>
          <a:latin typeface="Segoe UI Semibold" panose="020B0702040204020203" pitchFamily="34" charset="0"/>
        </a:defRPr>
      </a:lvl2pPr>
      <a:lvl3pPr algn="ctr" defTabSz="902794" rtl="0" eaLnBrk="1" fontAlgn="base" hangingPunct="1">
        <a:spcBef>
          <a:spcPct val="0"/>
        </a:spcBef>
        <a:spcAft>
          <a:spcPct val="0"/>
        </a:spcAft>
        <a:defRPr sz="4354">
          <a:solidFill>
            <a:schemeClr val="tx1"/>
          </a:solidFill>
          <a:latin typeface="Segoe UI Semibold" panose="020B0702040204020203" pitchFamily="34" charset="0"/>
        </a:defRPr>
      </a:lvl3pPr>
      <a:lvl4pPr algn="ctr" defTabSz="902794" rtl="0" eaLnBrk="1" fontAlgn="base" hangingPunct="1">
        <a:spcBef>
          <a:spcPct val="0"/>
        </a:spcBef>
        <a:spcAft>
          <a:spcPct val="0"/>
        </a:spcAft>
        <a:defRPr sz="4354">
          <a:solidFill>
            <a:schemeClr val="tx1"/>
          </a:solidFill>
          <a:latin typeface="Segoe UI Semibold" panose="020B0702040204020203" pitchFamily="34" charset="0"/>
        </a:defRPr>
      </a:lvl4pPr>
      <a:lvl5pPr algn="ctr" defTabSz="902794" rtl="0" eaLnBrk="1" fontAlgn="base" hangingPunct="1">
        <a:spcBef>
          <a:spcPct val="0"/>
        </a:spcBef>
        <a:spcAft>
          <a:spcPct val="0"/>
        </a:spcAft>
        <a:defRPr sz="4354">
          <a:solidFill>
            <a:schemeClr val="tx1"/>
          </a:solidFill>
          <a:latin typeface="Segoe UI Semibold" panose="020B0702040204020203" pitchFamily="34" charset="0"/>
        </a:defRPr>
      </a:lvl5pPr>
      <a:lvl6pPr marL="414680" algn="ctr" defTabSz="902794" rtl="0" eaLnBrk="1" fontAlgn="base" hangingPunct="1">
        <a:spcBef>
          <a:spcPct val="0"/>
        </a:spcBef>
        <a:spcAft>
          <a:spcPct val="0"/>
        </a:spcAft>
        <a:defRPr sz="4354">
          <a:solidFill>
            <a:schemeClr val="tx1"/>
          </a:solidFill>
          <a:latin typeface="Segoe UI Semibold" panose="020B0702040204020203" pitchFamily="34" charset="0"/>
        </a:defRPr>
      </a:lvl6pPr>
      <a:lvl7pPr marL="829361" algn="ctr" defTabSz="902794" rtl="0" eaLnBrk="1" fontAlgn="base" hangingPunct="1">
        <a:spcBef>
          <a:spcPct val="0"/>
        </a:spcBef>
        <a:spcAft>
          <a:spcPct val="0"/>
        </a:spcAft>
        <a:defRPr sz="4354">
          <a:solidFill>
            <a:schemeClr val="tx1"/>
          </a:solidFill>
          <a:latin typeface="Segoe UI Semibold" panose="020B0702040204020203" pitchFamily="34" charset="0"/>
        </a:defRPr>
      </a:lvl7pPr>
      <a:lvl8pPr marL="1244041" algn="ctr" defTabSz="902794" rtl="0" eaLnBrk="1" fontAlgn="base" hangingPunct="1">
        <a:spcBef>
          <a:spcPct val="0"/>
        </a:spcBef>
        <a:spcAft>
          <a:spcPct val="0"/>
        </a:spcAft>
        <a:defRPr sz="4354">
          <a:solidFill>
            <a:schemeClr val="tx1"/>
          </a:solidFill>
          <a:latin typeface="Segoe UI Semibold" panose="020B0702040204020203" pitchFamily="34" charset="0"/>
        </a:defRPr>
      </a:lvl8pPr>
      <a:lvl9pPr marL="1658722" algn="ctr" defTabSz="902794" rtl="0" eaLnBrk="1" fontAlgn="base" hangingPunct="1">
        <a:spcBef>
          <a:spcPct val="0"/>
        </a:spcBef>
        <a:spcAft>
          <a:spcPct val="0"/>
        </a:spcAft>
        <a:defRPr sz="4354">
          <a:solidFill>
            <a:schemeClr val="tx1"/>
          </a:solidFill>
          <a:latin typeface="Segoe UI Semibold" panose="020B0702040204020203" pitchFamily="34" charset="0"/>
        </a:defRPr>
      </a:lvl9pPr>
    </p:titleStyle>
    <p:bodyStyle>
      <a:lvl1pPr marL="338368" indent="-338368" algn="l" defTabSz="902794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175" kern="1200">
          <a:solidFill>
            <a:schemeClr val="tx1"/>
          </a:solidFill>
          <a:latin typeface="+mn-lt"/>
          <a:ea typeface="+mn-ea"/>
          <a:cs typeface="+mn-cs"/>
        </a:defRPr>
      </a:lvl1pPr>
      <a:lvl2pPr marL="732890" indent="-280774" algn="l" defTabSz="902794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721" kern="1200">
          <a:solidFill>
            <a:schemeClr val="tx1"/>
          </a:solidFill>
          <a:latin typeface="+mn-lt"/>
          <a:ea typeface="+mn-ea"/>
          <a:cs typeface="+mn-cs"/>
        </a:defRPr>
      </a:lvl2pPr>
      <a:lvl3pPr marL="1127413" indent="-224619" algn="l" defTabSz="902794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358" kern="1200">
          <a:solidFill>
            <a:schemeClr val="tx1"/>
          </a:solidFill>
          <a:latin typeface="+mn-lt"/>
          <a:ea typeface="+mn-ea"/>
          <a:cs typeface="+mn-cs"/>
        </a:defRPr>
      </a:lvl3pPr>
      <a:lvl4pPr marL="1579530" indent="-224619" algn="l" defTabSz="902794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1995" kern="1200">
          <a:solidFill>
            <a:schemeClr val="tx1"/>
          </a:solidFill>
          <a:latin typeface="+mn-lt"/>
          <a:ea typeface="+mn-ea"/>
          <a:cs typeface="+mn-cs"/>
        </a:defRPr>
      </a:lvl4pPr>
      <a:lvl5pPr marL="2030206" indent="-224619" algn="l" defTabSz="902794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1995" kern="1200">
          <a:solidFill>
            <a:schemeClr val="tx1"/>
          </a:solidFill>
          <a:latin typeface="+mn-lt"/>
          <a:ea typeface="+mn-ea"/>
          <a:cs typeface="+mn-cs"/>
        </a:defRPr>
      </a:lvl5pPr>
      <a:lvl6pPr marL="2483061" indent="-225733" algn="l" defTabSz="902932" rtl="0" eaLnBrk="1" latinLnBrk="0" hangingPunct="1">
        <a:spcBef>
          <a:spcPct val="20000"/>
        </a:spcBef>
        <a:buFont typeface="Arial" panose="020B0604020202020204" pitchFamily="34" charset="0"/>
        <a:buChar char="•"/>
        <a:defRPr sz="1995" kern="1200">
          <a:solidFill>
            <a:schemeClr val="tx1"/>
          </a:solidFill>
          <a:latin typeface="+mn-lt"/>
          <a:ea typeface="+mn-ea"/>
          <a:cs typeface="+mn-cs"/>
        </a:defRPr>
      </a:lvl6pPr>
      <a:lvl7pPr marL="2934527" indent="-225733" algn="l" defTabSz="902932" rtl="0" eaLnBrk="1" latinLnBrk="0" hangingPunct="1">
        <a:spcBef>
          <a:spcPct val="20000"/>
        </a:spcBef>
        <a:buFont typeface="Arial" panose="020B0604020202020204" pitchFamily="34" charset="0"/>
        <a:buChar char="•"/>
        <a:defRPr sz="1995" kern="1200">
          <a:solidFill>
            <a:schemeClr val="tx1"/>
          </a:solidFill>
          <a:latin typeface="+mn-lt"/>
          <a:ea typeface="+mn-ea"/>
          <a:cs typeface="+mn-cs"/>
        </a:defRPr>
      </a:lvl7pPr>
      <a:lvl8pPr marL="3385993" indent="-225733" algn="l" defTabSz="902932" rtl="0" eaLnBrk="1" latinLnBrk="0" hangingPunct="1">
        <a:spcBef>
          <a:spcPct val="20000"/>
        </a:spcBef>
        <a:buFont typeface="Arial" panose="020B0604020202020204" pitchFamily="34" charset="0"/>
        <a:buChar char="•"/>
        <a:defRPr sz="1995" kern="1200">
          <a:solidFill>
            <a:schemeClr val="tx1"/>
          </a:solidFill>
          <a:latin typeface="+mn-lt"/>
          <a:ea typeface="+mn-ea"/>
          <a:cs typeface="+mn-cs"/>
        </a:defRPr>
      </a:lvl8pPr>
      <a:lvl9pPr marL="3837459" indent="-225733" algn="l" defTabSz="902932" rtl="0" eaLnBrk="1" latinLnBrk="0" hangingPunct="1">
        <a:spcBef>
          <a:spcPct val="20000"/>
        </a:spcBef>
        <a:buFont typeface="Arial" panose="020B0604020202020204" pitchFamily="34" charset="0"/>
        <a:buChar char="•"/>
        <a:defRPr sz="199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02932" rtl="0" eaLnBrk="1" latinLnBrk="0" hangingPunct="1">
        <a:defRPr sz="1814" kern="1200">
          <a:solidFill>
            <a:schemeClr val="tx1"/>
          </a:solidFill>
          <a:latin typeface="+mn-lt"/>
          <a:ea typeface="+mn-ea"/>
          <a:cs typeface="+mn-cs"/>
        </a:defRPr>
      </a:lvl1pPr>
      <a:lvl2pPr marL="451466" algn="l" defTabSz="902932" rtl="0" eaLnBrk="1" latinLnBrk="0" hangingPunct="1">
        <a:defRPr sz="1814" kern="1200">
          <a:solidFill>
            <a:schemeClr val="tx1"/>
          </a:solidFill>
          <a:latin typeface="+mn-lt"/>
          <a:ea typeface="+mn-ea"/>
          <a:cs typeface="+mn-cs"/>
        </a:defRPr>
      </a:lvl2pPr>
      <a:lvl3pPr marL="902932" algn="l" defTabSz="902932" rtl="0" eaLnBrk="1" latinLnBrk="0" hangingPunct="1">
        <a:defRPr sz="1814" kern="1200">
          <a:solidFill>
            <a:schemeClr val="tx1"/>
          </a:solidFill>
          <a:latin typeface="+mn-lt"/>
          <a:ea typeface="+mn-ea"/>
          <a:cs typeface="+mn-cs"/>
        </a:defRPr>
      </a:lvl3pPr>
      <a:lvl4pPr marL="1354398" algn="l" defTabSz="902932" rtl="0" eaLnBrk="1" latinLnBrk="0" hangingPunct="1">
        <a:defRPr sz="1814" kern="1200">
          <a:solidFill>
            <a:schemeClr val="tx1"/>
          </a:solidFill>
          <a:latin typeface="+mn-lt"/>
          <a:ea typeface="+mn-ea"/>
          <a:cs typeface="+mn-cs"/>
        </a:defRPr>
      </a:lvl4pPr>
      <a:lvl5pPr marL="1805863" algn="l" defTabSz="902932" rtl="0" eaLnBrk="1" latinLnBrk="0" hangingPunct="1">
        <a:defRPr sz="1814" kern="1200">
          <a:solidFill>
            <a:schemeClr val="tx1"/>
          </a:solidFill>
          <a:latin typeface="+mn-lt"/>
          <a:ea typeface="+mn-ea"/>
          <a:cs typeface="+mn-cs"/>
        </a:defRPr>
      </a:lvl5pPr>
      <a:lvl6pPr marL="2257328" algn="l" defTabSz="902932" rtl="0" eaLnBrk="1" latinLnBrk="0" hangingPunct="1">
        <a:defRPr sz="1814" kern="1200">
          <a:solidFill>
            <a:schemeClr val="tx1"/>
          </a:solidFill>
          <a:latin typeface="+mn-lt"/>
          <a:ea typeface="+mn-ea"/>
          <a:cs typeface="+mn-cs"/>
        </a:defRPr>
      </a:lvl6pPr>
      <a:lvl7pPr marL="2708795" algn="l" defTabSz="902932" rtl="0" eaLnBrk="1" latinLnBrk="0" hangingPunct="1">
        <a:defRPr sz="1814" kern="1200">
          <a:solidFill>
            <a:schemeClr val="tx1"/>
          </a:solidFill>
          <a:latin typeface="+mn-lt"/>
          <a:ea typeface="+mn-ea"/>
          <a:cs typeface="+mn-cs"/>
        </a:defRPr>
      </a:lvl7pPr>
      <a:lvl8pPr marL="3160260" algn="l" defTabSz="902932" rtl="0" eaLnBrk="1" latinLnBrk="0" hangingPunct="1">
        <a:defRPr sz="1814" kern="1200">
          <a:solidFill>
            <a:schemeClr val="tx1"/>
          </a:solidFill>
          <a:latin typeface="+mn-lt"/>
          <a:ea typeface="+mn-ea"/>
          <a:cs typeface="+mn-cs"/>
        </a:defRPr>
      </a:lvl8pPr>
      <a:lvl9pPr marL="3611726" algn="l" defTabSz="902932" rtl="0" eaLnBrk="1" latinLnBrk="0" hangingPunct="1">
        <a:defRPr sz="181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512400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2" r:id="rId1"/>
    <p:sldLayoutId id="2147483753" r:id="rId2"/>
    <p:sldLayoutId id="2147483754" r:id="rId3"/>
    <p:sldLayoutId id="2147483755" r:id="rId4"/>
    <p:sldLayoutId id="2147483756" r:id="rId5"/>
    <p:sldLayoutId id="2147483757" r:id="rId6"/>
    <p:sldLayoutId id="2147483758" r:id="rId7"/>
    <p:sldLayoutId id="2147483759" r:id="rId8"/>
    <p:sldLayoutId id="2147483760" r:id="rId9"/>
    <p:sldLayoutId id="2147483761" r:id="rId10"/>
    <p:sldLayoutId id="2147483762" r:id="rId11"/>
    <p:sldLayoutId id="2147483763" r:id="rId12"/>
    <p:sldLayoutId id="2147483764" r:id="rId13"/>
  </p:sldLayoutIdLst>
  <p:timing>
    <p:tnLst>
      <p:par>
        <p:cTn id="1" dur="indefinite" restart="never" nodeType="tmRoot"/>
      </p:par>
    </p:tnLst>
  </p:timing>
  <p:hf sldNum="0" hdr="0" dt="0"/>
  <p:txStyles>
    <p:titleStyle>
      <a:lvl1pPr algn="ctr" defTabSz="902794" rtl="0" eaLnBrk="1" fontAlgn="base" hangingPunct="1">
        <a:spcBef>
          <a:spcPct val="0"/>
        </a:spcBef>
        <a:spcAft>
          <a:spcPct val="0"/>
        </a:spcAft>
        <a:defRPr sz="4354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902794" rtl="0" eaLnBrk="1" fontAlgn="base" hangingPunct="1">
        <a:spcBef>
          <a:spcPct val="0"/>
        </a:spcBef>
        <a:spcAft>
          <a:spcPct val="0"/>
        </a:spcAft>
        <a:defRPr sz="4354">
          <a:solidFill>
            <a:schemeClr val="tx1"/>
          </a:solidFill>
          <a:latin typeface="Segoe UI Semibold" panose="020B0702040204020203" pitchFamily="34" charset="0"/>
        </a:defRPr>
      </a:lvl2pPr>
      <a:lvl3pPr algn="ctr" defTabSz="902794" rtl="0" eaLnBrk="1" fontAlgn="base" hangingPunct="1">
        <a:spcBef>
          <a:spcPct val="0"/>
        </a:spcBef>
        <a:spcAft>
          <a:spcPct val="0"/>
        </a:spcAft>
        <a:defRPr sz="4354">
          <a:solidFill>
            <a:schemeClr val="tx1"/>
          </a:solidFill>
          <a:latin typeface="Segoe UI Semibold" panose="020B0702040204020203" pitchFamily="34" charset="0"/>
        </a:defRPr>
      </a:lvl3pPr>
      <a:lvl4pPr algn="ctr" defTabSz="902794" rtl="0" eaLnBrk="1" fontAlgn="base" hangingPunct="1">
        <a:spcBef>
          <a:spcPct val="0"/>
        </a:spcBef>
        <a:spcAft>
          <a:spcPct val="0"/>
        </a:spcAft>
        <a:defRPr sz="4354">
          <a:solidFill>
            <a:schemeClr val="tx1"/>
          </a:solidFill>
          <a:latin typeface="Segoe UI Semibold" panose="020B0702040204020203" pitchFamily="34" charset="0"/>
        </a:defRPr>
      </a:lvl4pPr>
      <a:lvl5pPr algn="ctr" defTabSz="902794" rtl="0" eaLnBrk="1" fontAlgn="base" hangingPunct="1">
        <a:spcBef>
          <a:spcPct val="0"/>
        </a:spcBef>
        <a:spcAft>
          <a:spcPct val="0"/>
        </a:spcAft>
        <a:defRPr sz="4354">
          <a:solidFill>
            <a:schemeClr val="tx1"/>
          </a:solidFill>
          <a:latin typeface="Segoe UI Semibold" panose="020B0702040204020203" pitchFamily="34" charset="0"/>
        </a:defRPr>
      </a:lvl5pPr>
      <a:lvl6pPr marL="414680" algn="ctr" defTabSz="902794" rtl="0" eaLnBrk="1" fontAlgn="base" hangingPunct="1">
        <a:spcBef>
          <a:spcPct val="0"/>
        </a:spcBef>
        <a:spcAft>
          <a:spcPct val="0"/>
        </a:spcAft>
        <a:defRPr sz="4354">
          <a:solidFill>
            <a:schemeClr val="tx1"/>
          </a:solidFill>
          <a:latin typeface="Segoe UI Semibold" panose="020B0702040204020203" pitchFamily="34" charset="0"/>
        </a:defRPr>
      </a:lvl6pPr>
      <a:lvl7pPr marL="829361" algn="ctr" defTabSz="902794" rtl="0" eaLnBrk="1" fontAlgn="base" hangingPunct="1">
        <a:spcBef>
          <a:spcPct val="0"/>
        </a:spcBef>
        <a:spcAft>
          <a:spcPct val="0"/>
        </a:spcAft>
        <a:defRPr sz="4354">
          <a:solidFill>
            <a:schemeClr val="tx1"/>
          </a:solidFill>
          <a:latin typeface="Segoe UI Semibold" panose="020B0702040204020203" pitchFamily="34" charset="0"/>
        </a:defRPr>
      </a:lvl7pPr>
      <a:lvl8pPr marL="1244041" algn="ctr" defTabSz="902794" rtl="0" eaLnBrk="1" fontAlgn="base" hangingPunct="1">
        <a:spcBef>
          <a:spcPct val="0"/>
        </a:spcBef>
        <a:spcAft>
          <a:spcPct val="0"/>
        </a:spcAft>
        <a:defRPr sz="4354">
          <a:solidFill>
            <a:schemeClr val="tx1"/>
          </a:solidFill>
          <a:latin typeface="Segoe UI Semibold" panose="020B0702040204020203" pitchFamily="34" charset="0"/>
        </a:defRPr>
      </a:lvl8pPr>
      <a:lvl9pPr marL="1658722" algn="ctr" defTabSz="902794" rtl="0" eaLnBrk="1" fontAlgn="base" hangingPunct="1">
        <a:spcBef>
          <a:spcPct val="0"/>
        </a:spcBef>
        <a:spcAft>
          <a:spcPct val="0"/>
        </a:spcAft>
        <a:defRPr sz="4354">
          <a:solidFill>
            <a:schemeClr val="tx1"/>
          </a:solidFill>
          <a:latin typeface="Segoe UI Semibold" panose="020B0702040204020203" pitchFamily="34" charset="0"/>
        </a:defRPr>
      </a:lvl9pPr>
    </p:titleStyle>
    <p:bodyStyle>
      <a:lvl1pPr marL="338368" indent="-338368" algn="l" defTabSz="902794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175" kern="1200">
          <a:solidFill>
            <a:schemeClr val="tx1"/>
          </a:solidFill>
          <a:latin typeface="+mn-lt"/>
          <a:ea typeface="+mn-ea"/>
          <a:cs typeface="+mn-cs"/>
        </a:defRPr>
      </a:lvl1pPr>
      <a:lvl2pPr marL="732890" indent="-280774" algn="l" defTabSz="902794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721" kern="1200">
          <a:solidFill>
            <a:schemeClr val="tx1"/>
          </a:solidFill>
          <a:latin typeface="+mn-lt"/>
          <a:ea typeface="+mn-ea"/>
          <a:cs typeface="+mn-cs"/>
        </a:defRPr>
      </a:lvl2pPr>
      <a:lvl3pPr marL="1127413" indent="-224619" algn="l" defTabSz="902794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358" kern="1200">
          <a:solidFill>
            <a:schemeClr val="tx1"/>
          </a:solidFill>
          <a:latin typeface="+mn-lt"/>
          <a:ea typeface="+mn-ea"/>
          <a:cs typeface="+mn-cs"/>
        </a:defRPr>
      </a:lvl3pPr>
      <a:lvl4pPr marL="1579530" indent="-224619" algn="l" defTabSz="902794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1995" kern="1200">
          <a:solidFill>
            <a:schemeClr val="tx1"/>
          </a:solidFill>
          <a:latin typeface="+mn-lt"/>
          <a:ea typeface="+mn-ea"/>
          <a:cs typeface="+mn-cs"/>
        </a:defRPr>
      </a:lvl4pPr>
      <a:lvl5pPr marL="2030206" indent="-224619" algn="l" defTabSz="902794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1995" kern="1200">
          <a:solidFill>
            <a:schemeClr val="tx1"/>
          </a:solidFill>
          <a:latin typeface="+mn-lt"/>
          <a:ea typeface="+mn-ea"/>
          <a:cs typeface="+mn-cs"/>
        </a:defRPr>
      </a:lvl5pPr>
      <a:lvl6pPr marL="2483061" indent="-225733" algn="l" defTabSz="902932" rtl="0" eaLnBrk="1" latinLnBrk="0" hangingPunct="1">
        <a:spcBef>
          <a:spcPct val="20000"/>
        </a:spcBef>
        <a:buFont typeface="Arial" panose="020B0604020202020204" pitchFamily="34" charset="0"/>
        <a:buChar char="•"/>
        <a:defRPr sz="1995" kern="1200">
          <a:solidFill>
            <a:schemeClr val="tx1"/>
          </a:solidFill>
          <a:latin typeface="+mn-lt"/>
          <a:ea typeface="+mn-ea"/>
          <a:cs typeface="+mn-cs"/>
        </a:defRPr>
      </a:lvl6pPr>
      <a:lvl7pPr marL="2934527" indent="-225733" algn="l" defTabSz="902932" rtl="0" eaLnBrk="1" latinLnBrk="0" hangingPunct="1">
        <a:spcBef>
          <a:spcPct val="20000"/>
        </a:spcBef>
        <a:buFont typeface="Arial" panose="020B0604020202020204" pitchFamily="34" charset="0"/>
        <a:buChar char="•"/>
        <a:defRPr sz="1995" kern="1200">
          <a:solidFill>
            <a:schemeClr val="tx1"/>
          </a:solidFill>
          <a:latin typeface="+mn-lt"/>
          <a:ea typeface="+mn-ea"/>
          <a:cs typeface="+mn-cs"/>
        </a:defRPr>
      </a:lvl7pPr>
      <a:lvl8pPr marL="3385993" indent="-225733" algn="l" defTabSz="902932" rtl="0" eaLnBrk="1" latinLnBrk="0" hangingPunct="1">
        <a:spcBef>
          <a:spcPct val="20000"/>
        </a:spcBef>
        <a:buFont typeface="Arial" panose="020B0604020202020204" pitchFamily="34" charset="0"/>
        <a:buChar char="•"/>
        <a:defRPr sz="1995" kern="1200">
          <a:solidFill>
            <a:schemeClr val="tx1"/>
          </a:solidFill>
          <a:latin typeface="+mn-lt"/>
          <a:ea typeface="+mn-ea"/>
          <a:cs typeface="+mn-cs"/>
        </a:defRPr>
      </a:lvl8pPr>
      <a:lvl9pPr marL="3837459" indent="-225733" algn="l" defTabSz="902932" rtl="0" eaLnBrk="1" latinLnBrk="0" hangingPunct="1">
        <a:spcBef>
          <a:spcPct val="20000"/>
        </a:spcBef>
        <a:buFont typeface="Arial" panose="020B0604020202020204" pitchFamily="34" charset="0"/>
        <a:buChar char="•"/>
        <a:defRPr sz="199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02932" rtl="0" eaLnBrk="1" latinLnBrk="0" hangingPunct="1">
        <a:defRPr sz="1814" kern="1200">
          <a:solidFill>
            <a:schemeClr val="tx1"/>
          </a:solidFill>
          <a:latin typeface="+mn-lt"/>
          <a:ea typeface="+mn-ea"/>
          <a:cs typeface="+mn-cs"/>
        </a:defRPr>
      </a:lvl1pPr>
      <a:lvl2pPr marL="451466" algn="l" defTabSz="902932" rtl="0" eaLnBrk="1" latinLnBrk="0" hangingPunct="1">
        <a:defRPr sz="1814" kern="1200">
          <a:solidFill>
            <a:schemeClr val="tx1"/>
          </a:solidFill>
          <a:latin typeface="+mn-lt"/>
          <a:ea typeface="+mn-ea"/>
          <a:cs typeface="+mn-cs"/>
        </a:defRPr>
      </a:lvl2pPr>
      <a:lvl3pPr marL="902932" algn="l" defTabSz="902932" rtl="0" eaLnBrk="1" latinLnBrk="0" hangingPunct="1">
        <a:defRPr sz="1814" kern="1200">
          <a:solidFill>
            <a:schemeClr val="tx1"/>
          </a:solidFill>
          <a:latin typeface="+mn-lt"/>
          <a:ea typeface="+mn-ea"/>
          <a:cs typeface="+mn-cs"/>
        </a:defRPr>
      </a:lvl3pPr>
      <a:lvl4pPr marL="1354398" algn="l" defTabSz="902932" rtl="0" eaLnBrk="1" latinLnBrk="0" hangingPunct="1">
        <a:defRPr sz="1814" kern="1200">
          <a:solidFill>
            <a:schemeClr val="tx1"/>
          </a:solidFill>
          <a:latin typeface="+mn-lt"/>
          <a:ea typeface="+mn-ea"/>
          <a:cs typeface="+mn-cs"/>
        </a:defRPr>
      </a:lvl4pPr>
      <a:lvl5pPr marL="1805863" algn="l" defTabSz="902932" rtl="0" eaLnBrk="1" latinLnBrk="0" hangingPunct="1">
        <a:defRPr sz="1814" kern="1200">
          <a:solidFill>
            <a:schemeClr val="tx1"/>
          </a:solidFill>
          <a:latin typeface="+mn-lt"/>
          <a:ea typeface="+mn-ea"/>
          <a:cs typeface="+mn-cs"/>
        </a:defRPr>
      </a:lvl5pPr>
      <a:lvl6pPr marL="2257328" algn="l" defTabSz="902932" rtl="0" eaLnBrk="1" latinLnBrk="0" hangingPunct="1">
        <a:defRPr sz="1814" kern="1200">
          <a:solidFill>
            <a:schemeClr val="tx1"/>
          </a:solidFill>
          <a:latin typeface="+mn-lt"/>
          <a:ea typeface="+mn-ea"/>
          <a:cs typeface="+mn-cs"/>
        </a:defRPr>
      </a:lvl6pPr>
      <a:lvl7pPr marL="2708795" algn="l" defTabSz="902932" rtl="0" eaLnBrk="1" latinLnBrk="0" hangingPunct="1">
        <a:defRPr sz="1814" kern="1200">
          <a:solidFill>
            <a:schemeClr val="tx1"/>
          </a:solidFill>
          <a:latin typeface="+mn-lt"/>
          <a:ea typeface="+mn-ea"/>
          <a:cs typeface="+mn-cs"/>
        </a:defRPr>
      </a:lvl7pPr>
      <a:lvl8pPr marL="3160260" algn="l" defTabSz="902932" rtl="0" eaLnBrk="1" latinLnBrk="0" hangingPunct="1">
        <a:defRPr sz="1814" kern="1200">
          <a:solidFill>
            <a:schemeClr val="tx1"/>
          </a:solidFill>
          <a:latin typeface="+mn-lt"/>
          <a:ea typeface="+mn-ea"/>
          <a:cs typeface="+mn-cs"/>
        </a:defRPr>
      </a:lvl8pPr>
      <a:lvl9pPr marL="3611726" algn="l" defTabSz="902932" rtl="0" eaLnBrk="1" latinLnBrk="0" hangingPunct="1">
        <a:defRPr sz="181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6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3"/>
          <p:cNvSpPr txBox="1">
            <a:spLocks/>
          </p:cNvSpPr>
          <p:nvPr/>
        </p:nvSpPr>
        <p:spPr>
          <a:xfrm>
            <a:off x="128464" y="2420888"/>
            <a:ext cx="4202158" cy="701989"/>
          </a:xfrm>
          <a:prstGeom prst="rect">
            <a:avLst/>
          </a:prstGeom>
        </p:spPr>
        <p:txBody>
          <a:bodyPr lIns="0" tIns="0" rIns="0" bIns="0" anchor="b" anchorCtr="0"/>
          <a:lstStyle>
            <a:lvl1pPr marL="0" algn="r" defTabSz="902932" rtl="0" eaLnBrk="1" fontAlgn="base" latinLnBrk="0" hangingPunct="1">
              <a:lnSpc>
                <a:spcPts val="3265"/>
              </a:lnSpc>
              <a:spcBef>
                <a:spcPct val="0"/>
              </a:spcBef>
              <a:spcAft>
                <a:spcPct val="0"/>
              </a:spcAft>
              <a:defRPr lang="ru-RU" sz="3265" kern="1200" dirty="0">
                <a:solidFill>
                  <a:srgbClr val="1E5FAC"/>
                </a:solidFill>
                <a:latin typeface="Segoe UI Semibold" panose="020B0702040204020203" pitchFamily="34" charset="0"/>
                <a:ea typeface="Segoe UI Black" panose="020B0A02040204020203" pitchFamily="34" charset="0"/>
                <a:cs typeface="Segoe UI Semibold" panose="020B0702040204020203" pitchFamily="34" charset="0"/>
              </a:defRPr>
            </a:lvl1pPr>
            <a:lvl2pPr algn="ctr" defTabSz="902794" rtl="0" eaLnBrk="1" fontAlgn="base" hangingPunct="1">
              <a:spcBef>
                <a:spcPct val="0"/>
              </a:spcBef>
              <a:spcAft>
                <a:spcPct val="0"/>
              </a:spcAft>
              <a:defRPr sz="4354">
                <a:solidFill>
                  <a:schemeClr val="tx1"/>
                </a:solidFill>
                <a:latin typeface="Segoe UI Semibold" panose="020B0702040204020203" pitchFamily="34" charset="0"/>
              </a:defRPr>
            </a:lvl2pPr>
            <a:lvl3pPr algn="ctr" defTabSz="902794" rtl="0" eaLnBrk="1" fontAlgn="base" hangingPunct="1">
              <a:spcBef>
                <a:spcPct val="0"/>
              </a:spcBef>
              <a:spcAft>
                <a:spcPct val="0"/>
              </a:spcAft>
              <a:defRPr sz="4354">
                <a:solidFill>
                  <a:schemeClr val="tx1"/>
                </a:solidFill>
                <a:latin typeface="Segoe UI Semibold" panose="020B0702040204020203" pitchFamily="34" charset="0"/>
              </a:defRPr>
            </a:lvl3pPr>
            <a:lvl4pPr algn="ctr" defTabSz="902794" rtl="0" eaLnBrk="1" fontAlgn="base" hangingPunct="1">
              <a:spcBef>
                <a:spcPct val="0"/>
              </a:spcBef>
              <a:spcAft>
                <a:spcPct val="0"/>
              </a:spcAft>
              <a:defRPr sz="4354">
                <a:solidFill>
                  <a:schemeClr val="tx1"/>
                </a:solidFill>
                <a:latin typeface="Segoe UI Semibold" panose="020B0702040204020203" pitchFamily="34" charset="0"/>
              </a:defRPr>
            </a:lvl4pPr>
            <a:lvl5pPr algn="ctr" defTabSz="902794" rtl="0" eaLnBrk="1" fontAlgn="base" hangingPunct="1">
              <a:spcBef>
                <a:spcPct val="0"/>
              </a:spcBef>
              <a:spcAft>
                <a:spcPct val="0"/>
              </a:spcAft>
              <a:defRPr sz="4354">
                <a:solidFill>
                  <a:schemeClr val="tx1"/>
                </a:solidFill>
                <a:latin typeface="Segoe UI Semibold" panose="020B0702040204020203" pitchFamily="34" charset="0"/>
              </a:defRPr>
            </a:lvl5pPr>
            <a:lvl6pPr marL="414680" algn="ctr" defTabSz="902794" rtl="0" eaLnBrk="1" fontAlgn="base" hangingPunct="1">
              <a:spcBef>
                <a:spcPct val="0"/>
              </a:spcBef>
              <a:spcAft>
                <a:spcPct val="0"/>
              </a:spcAft>
              <a:defRPr sz="4354">
                <a:solidFill>
                  <a:schemeClr val="tx1"/>
                </a:solidFill>
                <a:latin typeface="Segoe UI Semibold" panose="020B0702040204020203" pitchFamily="34" charset="0"/>
              </a:defRPr>
            </a:lvl6pPr>
            <a:lvl7pPr marL="829361" algn="ctr" defTabSz="902794" rtl="0" eaLnBrk="1" fontAlgn="base" hangingPunct="1">
              <a:spcBef>
                <a:spcPct val="0"/>
              </a:spcBef>
              <a:spcAft>
                <a:spcPct val="0"/>
              </a:spcAft>
              <a:defRPr sz="4354">
                <a:solidFill>
                  <a:schemeClr val="tx1"/>
                </a:solidFill>
                <a:latin typeface="Segoe UI Semibold" panose="020B0702040204020203" pitchFamily="34" charset="0"/>
              </a:defRPr>
            </a:lvl7pPr>
            <a:lvl8pPr marL="1244041" algn="ctr" defTabSz="902794" rtl="0" eaLnBrk="1" fontAlgn="base" hangingPunct="1">
              <a:spcBef>
                <a:spcPct val="0"/>
              </a:spcBef>
              <a:spcAft>
                <a:spcPct val="0"/>
              </a:spcAft>
              <a:defRPr sz="4354">
                <a:solidFill>
                  <a:schemeClr val="tx1"/>
                </a:solidFill>
                <a:latin typeface="Segoe UI Semibold" panose="020B0702040204020203" pitchFamily="34" charset="0"/>
              </a:defRPr>
            </a:lvl8pPr>
            <a:lvl9pPr marL="1658722" algn="ctr" defTabSz="902794" rtl="0" eaLnBrk="1" fontAlgn="base" hangingPunct="1">
              <a:spcBef>
                <a:spcPct val="0"/>
              </a:spcBef>
              <a:spcAft>
                <a:spcPct val="0"/>
              </a:spcAft>
              <a:defRPr sz="4354">
                <a:solidFill>
                  <a:schemeClr val="tx1"/>
                </a:solidFill>
                <a:latin typeface="Segoe UI Semibold" panose="020B0702040204020203" pitchFamily="34" charset="0"/>
              </a:defRPr>
            </a:lvl9pPr>
          </a:lstStyle>
          <a:p>
            <a:pPr>
              <a:lnSpc>
                <a:spcPct val="100000"/>
              </a:lnSpc>
            </a:pPr>
            <a:endParaRPr lang="ru-RU" sz="3200" dirty="0" smtClean="0"/>
          </a:p>
        </p:txBody>
      </p:sp>
      <p:sp>
        <p:nvSpPr>
          <p:cNvPr id="2" name="Прямоугольник 1"/>
          <p:cNvSpPr/>
          <p:nvPr/>
        </p:nvSpPr>
        <p:spPr>
          <a:xfrm>
            <a:off x="-2256" y="3356992"/>
            <a:ext cx="9000999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3200" dirty="0" smtClean="0">
                <a:solidFill>
                  <a:schemeClr val="tx2"/>
                </a:solidFill>
              </a:rPr>
              <a:t>Маріупольська міська рада</a:t>
            </a:r>
          </a:p>
          <a:p>
            <a:endParaRPr lang="uk-UA" sz="2000" dirty="0">
              <a:solidFill>
                <a:schemeClr val="accent3"/>
              </a:solidFill>
            </a:endParaRPr>
          </a:p>
          <a:p>
            <a:r>
              <a:rPr lang="uk-UA" sz="2000" dirty="0" smtClean="0">
                <a:solidFill>
                  <a:schemeClr val="accent3"/>
                </a:solidFill>
              </a:rPr>
              <a:t>План покращення </a:t>
            </a:r>
            <a:r>
              <a:rPr lang="uk-UA" sz="2000" dirty="0" smtClean="0">
                <a:solidFill>
                  <a:schemeClr val="accent3"/>
                </a:solidFill>
              </a:rPr>
              <a:t>надання </a:t>
            </a:r>
            <a:r>
              <a:rPr lang="uk-UA" sz="2000" dirty="0">
                <a:solidFill>
                  <a:schemeClr val="accent3"/>
                </a:solidFill>
              </a:rPr>
              <a:t>соціальних </a:t>
            </a:r>
            <a:endParaRPr lang="uk-UA" sz="2000" dirty="0" smtClean="0">
              <a:solidFill>
                <a:schemeClr val="accent3"/>
              </a:solidFill>
            </a:endParaRPr>
          </a:p>
          <a:p>
            <a:r>
              <a:rPr lang="uk-UA" sz="2000" dirty="0" smtClean="0">
                <a:solidFill>
                  <a:schemeClr val="accent3"/>
                </a:solidFill>
              </a:rPr>
              <a:t>послуг в </a:t>
            </a:r>
            <a:r>
              <a:rPr lang="uk-UA" sz="2000" dirty="0">
                <a:solidFill>
                  <a:schemeClr val="accent3"/>
                </a:solidFill>
              </a:rPr>
              <a:t>громаді</a:t>
            </a:r>
            <a:r>
              <a:rPr lang="uk-UA" sz="2000" dirty="0" smtClean="0">
                <a:solidFill>
                  <a:schemeClr val="accent3"/>
                </a:solidFill>
              </a:rPr>
              <a:t> </a:t>
            </a:r>
            <a:endParaRPr lang="uk-UA" sz="2000" dirty="0">
              <a:solidFill>
                <a:schemeClr val="accent3"/>
              </a:solidFill>
            </a:endParaRPr>
          </a:p>
          <a:p>
            <a:endParaRPr lang="uk-UA" sz="2000" dirty="0" smtClean="0">
              <a:solidFill>
                <a:schemeClr val="tx2"/>
              </a:solidFill>
            </a:endParaRPr>
          </a:p>
          <a:p>
            <a:endParaRPr lang="ru-RU" sz="2000" dirty="0" smtClean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70465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28664" y="2204864"/>
            <a:ext cx="7344816" cy="3096344"/>
          </a:xfrm>
        </p:spPr>
        <p:txBody>
          <a:bodyPr/>
          <a:lstStyle/>
          <a:p>
            <a:pPr algn="just"/>
            <a:r>
              <a:rPr lang="uk-UA" sz="2400" dirty="0" smtClean="0">
                <a:solidFill>
                  <a:schemeClr val="tx1"/>
                </a:solidFill>
              </a:rPr>
              <a:t>Маріуполь – місто, яке розташоване на лінії проведення бойових дій.  Попит на соціальні послуги у </a:t>
            </a:r>
            <a:r>
              <a:rPr lang="uk-UA" sz="2400" dirty="0" err="1" smtClean="0">
                <a:solidFill>
                  <a:schemeClr val="tx1"/>
                </a:solidFill>
              </a:rPr>
              <a:t>зв</a:t>
            </a:r>
            <a:r>
              <a:rPr lang="en-US" sz="2400" dirty="0" smtClean="0">
                <a:solidFill>
                  <a:schemeClr val="tx1"/>
                </a:solidFill>
              </a:rPr>
              <a:t>’</a:t>
            </a:r>
            <a:r>
              <a:rPr lang="uk-UA" sz="2400" dirty="0" smtClean="0">
                <a:solidFill>
                  <a:schemeClr val="tx1"/>
                </a:solidFill>
              </a:rPr>
              <a:t>язку з цим збільшився в декілька раз, сьогодні не вистачає соціальних сервісів та закладів соціального обслуговування, а існуючі заклади потребують модернізації через велике навантаження на інфраструктуру  та персонал   </a:t>
            </a:r>
            <a:endParaRPr lang="ru-RU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594518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20553" y="1916833"/>
            <a:ext cx="7633962" cy="720080"/>
          </a:xfrm>
        </p:spPr>
        <p:txBody>
          <a:bodyPr/>
          <a:lstStyle/>
          <a:p>
            <a:pPr algn="ctr"/>
            <a:r>
              <a:rPr lang="uk-UA" dirty="0" smtClean="0"/>
              <a:t>     </a:t>
            </a:r>
            <a:r>
              <a:rPr lang="uk-UA" b="1" dirty="0" smtClean="0"/>
              <a:t>Визначення  потреб</a:t>
            </a:r>
            <a:endParaRPr lang="ru-RU" b="1" dirty="0"/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704528" y="2852936"/>
            <a:ext cx="8568952" cy="3672408"/>
          </a:xfrm>
          <a:prstGeom prst="roundRect">
            <a:avLst/>
          </a:prstGeom>
          <a:ln>
            <a:solidFill>
              <a:srgbClr val="00923F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342900" indent="-342900" algn="just">
              <a:buAutoNum type="arabicPeriod"/>
            </a:pPr>
            <a:r>
              <a:rPr lang="uk-UA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Розробка та вдосконалення методики</a:t>
            </a:r>
          </a:p>
          <a:p>
            <a:pPr algn="just"/>
            <a:endParaRPr lang="uk-UA" sz="2400" b="1" dirty="0">
              <a:solidFill>
                <a:schemeClr val="tx1">
                  <a:lumMod val="75000"/>
                  <a:lumOff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uk-UA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2. Проведення оцінки потреб громади в соціальних послугах (опитування, соціологічне дослідження, фокус-групи, глибинні інтерв</a:t>
            </a:r>
            <a:r>
              <a:rPr lang="en-US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’</a:t>
            </a:r>
            <a:r>
              <a:rPr lang="uk-UA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ю, тощо)</a:t>
            </a:r>
          </a:p>
          <a:p>
            <a:pPr algn="just"/>
            <a:endParaRPr lang="uk-UA" sz="2400" b="1" dirty="0" smtClean="0">
              <a:solidFill>
                <a:schemeClr val="tx1">
                  <a:lumMod val="75000"/>
                  <a:lumOff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uk-UA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3. Систематизація результатів, проведення обговорень</a:t>
            </a:r>
          </a:p>
          <a:p>
            <a:pPr algn="ctr"/>
            <a:endParaRPr lang="ru-RU" sz="2400" dirty="0">
              <a:solidFill>
                <a:schemeClr val="tx1">
                  <a:lumMod val="75000"/>
                  <a:lumOff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3787692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1"/>
          <p:cNvSpPr txBox="1">
            <a:spLocks/>
          </p:cNvSpPr>
          <p:nvPr/>
        </p:nvSpPr>
        <p:spPr>
          <a:xfrm>
            <a:off x="1385254" y="253834"/>
            <a:ext cx="6952122" cy="409432"/>
          </a:xfrm>
          <a:prstGeom prst="rect">
            <a:avLst/>
          </a:prstGeom>
        </p:spPr>
        <p:txBody>
          <a:bodyPr lIns="0" tIns="0" rIns="0" bIns="0" anchor="b" anchorCtr="0"/>
          <a:lstStyle>
            <a:lvl1pPr algn="r" defTabSz="995363" rtl="0" eaLnBrk="0" fontAlgn="base" hangingPunct="0">
              <a:lnSpc>
                <a:spcPts val="2400"/>
              </a:lnSpc>
              <a:spcBef>
                <a:spcPct val="0"/>
              </a:spcBef>
              <a:spcAft>
                <a:spcPct val="0"/>
              </a:spcAft>
              <a:defRPr lang="ru-RU" sz="2400" kern="1200" dirty="0">
                <a:solidFill>
                  <a:srgbClr val="1E5FAC"/>
                </a:solidFill>
                <a:latin typeface="Segoe UI Semibold" panose="020B0702040204020203" pitchFamily="34" charset="0"/>
                <a:ea typeface="Segoe UI Black" panose="020B0A02040204020203" pitchFamily="34" charset="0"/>
                <a:cs typeface="Segoe UI Semibold" panose="020B0702040204020203" pitchFamily="34" charset="0"/>
              </a:defRPr>
            </a:lvl1pPr>
            <a:lvl2pPr algn="ctr" defTabSz="995363" rtl="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Segoe UI Semibold" panose="020B0702040204020203" pitchFamily="34" charset="0"/>
              </a:defRPr>
            </a:lvl2pPr>
            <a:lvl3pPr algn="ctr" defTabSz="995363" rtl="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Segoe UI Semibold" panose="020B0702040204020203" pitchFamily="34" charset="0"/>
              </a:defRPr>
            </a:lvl3pPr>
            <a:lvl4pPr algn="ctr" defTabSz="995363" rtl="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Segoe UI Semibold" panose="020B0702040204020203" pitchFamily="34" charset="0"/>
              </a:defRPr>
            </a:lvl4pPr>
            <a:lvl5pPr algn="ctr" defTabSz="995363" rtl="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Segoe UI Semibold" panose="020B0702040204020203" pitchFamily="34" charset="0"/>
              </a:defRPr>
            </a:lvl5pPr>
            <a:lvl6pPr marL="457200" algn="ctr" defTabSz="995363" rtl="0" fontAlgn="base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Segoe UI Semibold" panose="020B0702040204020203" pitchFamily="34" charset="0"/>
              </a:defRPr>
            </a:lvl6pPr>
            <a:lvl7pPr marL="914400" algn="ctr" defTabSz="995363" rtl="0" fontAlgn="base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Segoe UI Semibold" panose="020B0702040204020203" pitchFamily="34" charset="0"/>
              </a:defRPr>
            </a:lvl7pPr>
            <a:lvl8pPr marL="1371600" algn="ctr" defTabSz="995363" rtl="0" fontAlgn="base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Segoe UI Semibold" panose="020B0702040204020203" pitchFamily="34" charset="0"/>
              </a:defRPr>
            </a:lvl8pPr>
            <a:lvl9pPr marL="1828800" algn="ctr" defTabSz="995363" rtl="0" fontAlgn="base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Segoe UI Semibold" panose="020B0702040204020203" pitchFamily="34" charset="0"/>
              </a:defRPr>
            </a:lvl9pPr>
          </a:lstStyle>
          <a:p>
            <a:pPr algn="l"/>
            <a:endParaRPr lang="ru-RU" dirty="0"/>
          </a:p>
        </p:txBody>
      </p:sp>
      <p:sp>
        <p:nvSpPr>
          <p:cNvPr id="8" name="Місце для тексту 2"/>
          <p:cNvSpPr txBox="1">
            <a:spLocks/>
          </p:cNvSpPr>
          <p:nvPr/>
        </p:nvSpPr>
        <p:spPr>
          <a:xfrm>
            <a:off x="2794818" y="1412776"/>
            <a:ext cx="6838701" cy="1368152"/>
          </a:xfrm>
          <a:prstGeom prst="rect">
            <a:avLst/>
          </a:prstGeom>
        </p:spPr>
        <p:txBody>
          <a:bodyPr lIns="0" tIns="0" rIns="0" bIns="0"/>
          <a:lstStyle>
            <a:lvl1pPr marL="0" indent="0" algn="l" defTabSz="995363" rtl="0" eaLnBrk="0" fontAlgn="base" hangingPunct="0">
              <a:lnSpc>
                <a:spcPts val="1200"/>
              </a:lnSpc>
              <a:spcBef>
                <a:spcPts val="0"/>
              </a:spcBef>
              <a:spcAft>
                <a:spcPts val="1200"/>
              </a:spcAft>
              <a:buFont typeface="Arial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08038" indent="-309563" algn="l" defTabSz="995363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43013" indent="-247650" algn="l" defTabSz="995363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741488" indent="-247650" algn="l" defTabSz="995363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238375" indent="-247650" algn="l" defTabSz="995363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37664" indent="-248879" algn="l" defTabSz="99551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35421" indent="-248879" algn="l" defTabSz="99551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733179" indent="-248879" algn="l" defTabSz="99551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230936" indent="-248879" algn="l" defTabSz="99551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00000"/>
              </a:lnSpc>
              <a:spcAft>
                <a:spcPts val="600"/>
              </a:spcAft>
            </a:pP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ПОТРЕБНОСТЬ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: В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связи с проведением АТО возросла социальная напряженность,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в 4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раза увеличилось количество граждан, которые нуждаются в психологической помощи,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на 33% возросло количество семей, которые нуждаются в дополнительной поддержке социальных служб, в сравнении с 2014 годом почти в 2 раза возросло количество обращений по проблеме насилия. Это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ведет к риску роста домашнего и гендерного насилия, а также социального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сиротства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Місце для тексту 2"/>
          <p:cNvSpPr txBox="1">
            <a:spLocks/>
          </p:cNvSpPr>
          <p:nvPr/>
        </p:nvSpPr>
        <p:spPr>
          <a:xfrm>
            <a:off x="2794818" y="3356992"/>
            <a:ext cx="6840761" cy="2427790"/>
          </a:xfrm>
          <a:prstGeom prst="rect">
            <a:avLst/>
          </a:prstGeom>
        </p:spPr>
        <p:txBody>
          <a:bodyPr lIns="0" tIns="0" rIns="0" bIns="0"/>
          <a:lstStyle>
            <a:lvl1pPr marL="0" indent="0" algn="l" defTabSz="995363" rtl="0" eaLnBrk="0" fontAlgn="base" hangingPunct="0">
              <a:lnSpc>
                <a:spcPts val="1200"/>
              </a:lnSpc>
              <a:spcBef>
                <a:spcPts val="0"/>
              </a:spcBef>
              <a:spcAft>
                <a:spcPts val="1200"/>
              </a:spcAft>
              <a:buFont typeface="Arial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08038" indent="-309563" algn="l" defTabSz="995363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43013" indent="-247650" algn="l" defTabSz="995363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741488" indent="-247650" algn="l" defTabSz="995363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238375" indent="-247650" algn="l" defTabSz="995363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37664" indent="-248879" algn="l" defTabSz="99551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35421" indent="-248879" algn="l" defTabSz="99551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733179" indent="-248879" algn="l" defTabSz="99551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230936" indent="-248879" algn="l" defTabSz="99551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00000"/>
              </a:lnSpc>
              <a:spcAft>
                <a:spcPts val="600"/>
              </a:spcAft>
            </a:pPr>
            <a:endParaRPr lang="ru-RU" sz="1400" dirty="0">
              <a:latin typeface="Times New Roman" pitchFamily="18" charset="0"/>
              <a:cs typeface="Times New Roman" pitchFamily="18" charset="0"/>
            </a:endParaRPr>
          </a:p>
          <a:p>
            <a:pPr marL="177800" indent="-177800" algn="just">
              <a:lnSpc>
                <a:spcPct val="100000"/>
              </a:lnSpc>
              <a:spcAft>
                <a:spcPts val="0"/>
              </a:spcAft>
              <a:buFontTx/>
              <a:buChar char="-"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Создание безопасного комфортного места во всех районах города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;</a:t>
            </a:r>
            <a:endParaRPr lang="ru-RU" sz="1800" dirty="0" smtClean="0">
              <a:latin typeface="Times New Roman" pitchFamily="18" charset="0"/>
              <a:cs typeface="Times New Roman" pitchFamily="18" charset="0"/>
            </a:endParaRPr>
          </a:p>
          <a:p>
            <a:pPr marL="177800" indent="-177800" algn="just">
              <a:lnSpc>
                <a:spcPct val="100000"/>
              </a:lnSpc>
              <a:spcAft>
                <a:spcPts val="0"/>
              </a:spcAft>
              <a:buFontTx/>
              <a:buChar char="-"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Комплексная 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социальная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поддержка;</a:t>
            </a:r>
          </a:p>
          <a:p>
            <a:pPr marL="177800" indent="-177800" algn="just">
              <a:lnSpc>
                <a:spcPct val="100000"/>
              </a:lnSpc>
              <a:spcAft>
                <a:spcPts val="0"/>
              </a:spcAft>
              <a:buFontTx/>
              <a:buChar char="-"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Психологическая диагностика 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с целью психологической коррекции, реабилитации и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адаптации;</a:t>
            </a:r>
          </a:p>
          <a:p>
            <a:pPr marL="177800" indent="-177800" algn="just">
              <a:lnSpc>
                <a:spcPct val="100000"/>
              </a:lnSpc>
              <a:spcAft>
                <a:spcPts val="0"/>
              </a:spcAft>
              <a:buFontTx/>
              <a:buChar char="-"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Профилактические мероприятия</a:t>
            </a:r>
            <a:endParaRPr lang="ru-RU" sz="18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Місце для тексту 2"/>
          <p:cNvSpPr txBox="1">
            <a:spLocks/>
          </p:cNvSpPr>
          <p:nvPr/>
        </p:nvSpPr>
        <p:spPr>
          <a:xfrm>
            <a:off x="128464" y="1412776"/>
            <a:ext cx="2513580" cy="4372006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lIns="0" tIns="0" rIns="0" bIns="0"/>
          <a:lstStyle>
            <a:lvl1pPr marL="0" indent="0" algn="l" defTabSz="995363" rtl="0" eaLnBrk="0" fontAlgn="base" hangingPunct="0">
              <a:lnSpc>
                <a:spcPts val="1200"/>
              </a:lnSpc>
              <a:spcBef>
                <a:spcPts val="0"/>
              </a:spcBef>
              <a:spcAft>
                <a:spcPts val="1200"/>
              </a:spcAft>
              <a:buFont typeface="Arial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08038" indent="-309563" algn="l" defTabSz="995363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43013" indent="-247650" algn="l" defTabSz="995363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741488" indent="-247650" algn="l" defTabSz="995363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238375" indent="-247650" algn="l" defTabSz="995363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37664" indent="-248879" algn="l" defTabSz="99551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35421" indent="-248879" algn="l" defTabSz="99551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733179" indent="-248879" algn="l" defTabSz="99551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230936" indent="-248879" algn="l" defTabSz="99551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00000"/>
              </a:lnSpc>
              <a:spcAft>
                <a:spcPts val="0"/>
              </a:spcAft>
            </a:pP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ОЖИДАЕМЫЙ РЕЗУЛЬТАТ:</a:t>
            </a:r>
            <a:endParaRPr lang="ru-RU" sz="1800" dirty="0" smtClean="0">
              <a:latin typeface="Times New Roman" pitchFamily="18" charset="0"/>
              <a:cs typeface="Times New Roman" pitchFamily="18" charset="0"/>
            </a:endParaRPr>
          </a:p>
          <a:p>
            <a:pPr marL="171450" indent="-171450">
              <a:lnSpc>
                <a:spcPct val="100000"/>
              </a:lnSpc>
              <a:spcAft>
                <a:spcPts val="0"/>
              </a:spcAft>
              <a:buFont typeface="Arial" pitchFamily="34" charset="0"/>
              <a:buChar char="•"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Снижена социальная напряженность;</a:t>
            </a:r>
          </a:p>
          <a:p>
            <a:pPr marL="171450" indent="-171450" algn="just">
              <a:lnSpc>
                <a:spcPct val="100000"/>
              </a:lnSpc>
              <a:spcAft>
                <a:spcPts val="0"/>
              </a:spcAft>
              <a:buFont typeface="Arial" pitchFamily="34" charset="0"/>
              <a:buChar char="•"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Обеспечена необходимая социальная поддержка, социально-психологическая адаптация семей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которые находятся 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кризисе;</a:t>
            </a:r>
          </a:p>
          <a:p>
            <a:pPr marL="171450" indent="-171450" algn="just">
              <a:lnSpc>
                <a:spcPct val="100000"/>
              </a:lnSpc>
              <a:spcAft>
                <a:spcPts val="0"/>
              </a:spcAft>
              <a:buFont typeface="Arial" pitchFamily="34" charset="0"/>
              <a:buChar char="•"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Семьи преодолевают кризисные ситуации на ранних этапах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1928664" y="332656"/>
            <a:ext cx="662031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dirty="0"/>
              <a:t>Відкриття та забезпечення роботи 5 центрів підтримки сім</a:t>
            </a:r>
            <a:r>
              <a:rPr lang="ru-RU" dirty="0"/>
              <a:t>’</a:t>
            </a:r>
            <a:r>
              <a:rPr lang="uk-UA" dirty="0"/>
              <a:t>ї  в міському та районних центрах соціальних служб для сім</a:t>
            </a:r>
            <a:r>
              <a:rPr lang="ru-RU" dirty="0"/>
              <a:t>’</a:t>
            </a:r>
            <a:r>
              <a:rPr lang="uk-UA" dirty="0"/>
              <a:t>ї, дітей та </a:t>
            </a:r>
            <a:r>
              <a:rPr lang="uk-UA" dirty="0" smtClean="0"/>
              <a:t>молоді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374530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08584" y="332657"/>
            <a:ext cx="7992888" cy="720079"/>
          </a:xfrm>
        </p:spPr>
        <p:txBody>
          <a:bodyPr/>
          <a:lstStyle/>
          <a:p>
            <a:pPr algn="ctr"/>
            <a:r>
              <a:rPr lang="uk-UA" sz="3200" dirty="0" smtClean="0"/>
              <a:t>Центри підтримки сім</a:t>
            </a:r>
            <a:r>
              <a:rPr lang="en-US" sz="3200" dirty="0" smtClean="0"/>
              <a:t>’</a:t>
            </a:r>
            <a:r>
              <a:rPr lang="uk-UA" sz="3200" dirty="0" smtClean="0"/>
              <a:t>ї </a:t>
            </a:r>
            <a:endParaRPr lang="ru-RU" sz="3200" dirty="0"/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10"/>
          </p:nvPr>
        </p:nvSpPr>
        <p:spPr>
          <a:xfrm>
            <a:off x="488504" y="1988840"/>
            <a:ext cx="3816424" cy="3456384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4" name="Диаграмма 3"/>
          <p:cNvSpPr>
            <a:spLocks noGrp="1"/>
          </p:cNvSpPr>
          <p:nvPr>
            <p:ph type="chart" sz="quarter" idx="11"/>
          </p:nvPr>
        </p:nvSpPr>
        <p:spPr>
          <a:xfrm>
            <a:off x="4880992" y="1988840"/>
            <a:ext cx="4104456" cy="3384376"/>
          </a:xfrm>
        </p:spPr>
      </p:sp>
      <p:pic>
        <p:nvPicPr>
          <p:cNvPr id="5" name="Рисунок 4" descr="C:\Users\uzer  z\Desktop\Фото\фото центров\шота\14462835_1158800054157926_3317378955657644836_n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6976" y="1988840"/>
            <a:ext cx="5040560" cy="3456384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Рисунок 5" descr="C:\Users\uzer  z\Desktop\Фото\фото центров\рижский\DSC_0226б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472" y="1988840"/>
            <a:ext cx="4392488" cy="345638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1181142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1"/>
          <p:cNvSpPr txBox="1">
            <a:spLocks/>
          </p:cNvSpPr>
          <p:nvPr/>
        </p:nvSpPr>
        <p:spPr>
          <a:xfrm>
            <a:off x="135594" y="313494"/>
            <a:ext cx="9406395" cy="409432"/>
          </a:xfrm>
          <a:prstGeom prst="rect">
            <a:avLst/>
          </a:prstGeom>
        </p:spPr>
        <p:txBody>
          <a:bodyPr lIns="0" tIns="0" rIns="0" bIns="0" anchor="b" anchorCtr="0"/>
          <a:lstStyle>
            <a:lvl1pPr algn="r" defTabSz="995363" rtl="0" eaLnBrk="0" fontAlgn="base" hangingPunct="0">
              <a:lnSpc>
                <a:spcPts val="2400"/>
              </a:lnSpc>
              <a:spcBef>
                <a:spcPct val="0"/>
              </a:spcBef>
              <a:spcAft>
                <a:spcPct val="0"/>
              </a:spcAft>
              <a:defRPr lang="ru-RU" sz="2400" kern="1200" dirty="0">
                <a:solidFill>
                  <a:srgbClr val="1E5FAC"/>
                </a:solidFill>
                <a:latin typeface="Segoe UI Semibold" panose="020B0702040204020203" pitchFamily="34" charset="0"/>
                <a:ea typeface="Segoe UI Black" panose="020B0A02040204020203" pitchFamily="34" charset="0"/>
                <a:cs typeface="Segoe UI Semibold" panose="020B0702040204020203" pitchFamily="34" charset="0"/>
              </a:defRPr>
            </a:lvl1pPr>
            <a:lvl2pPr algn="ctr" defTabSz="995363" rtl="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Segoe UI Semibold" panose="020B0702040204020203" pitchFamily="34" charset="0"/>
              </a:defRPr>
            </a:lvl2pPr>
            <a:lvl3pPr algn="ctr" defTabSz="995363" rtl="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Segoe UI Semibold" panose="020B0702040204020203" pitchFamily="34" charset="0"/>
              </a:defRPr>
            </a:lvl3pPr>
            <a:lvl4pPr algn="ctr" defTabSz="995363" rtl="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Segoe UI Semibold" panose="020B0702040204020203" pitchFamily="34" charset="0"/>
              </a:defRPr>
            </a:lvl4pPr>
            <a:lvl5pPr algn="ctr" defTabSz="995363" rtl="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Segoe UI Semibold" panose="020B0702040204020203" pitchFamily="34" charset="0"/>
              </a:defRPr>
            </a:lvl5pPr>
            <a:lvl6pPr marL="457200" algn="ctr" defTabSz="995363" rtl="0" fontAlgn="base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Segoe UI Semibold" panose="020B0702040204020203" pitchFamily="34" charset="0"/>
              </a:defRPr>
            </a:lvl6pPr>
            <a:lvl7pPr marL="914400" algn="ctr" defTabSz="995363" rtl="0" fontAlgn="base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Segoe UI Semibold" panose="020B0702040204020203" pitchFamily="34" charset="0"/>
              </a:defRPr>
            </a:lvl7pPr>
            <a:lvl8pPr marL="1371600" algn="ctr" defTabSz="995363" rtl="0" fontAlgn="base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Segoe UI Semibold" panose="020B0702040204020203" pitchFamily="34" charset="0"/>
              </a:defRPr>
            </a:lvl8pPr>
            <a:lvl9pPr marL="1828800" algn="ctr" defTabSz="995363" rtl="0" fontAlgn="base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Segoe UI Semibold" panose="020B0702040204020203" pitchFamily="34" charset="0"/>
              </a:defRPr>
            </a:lvl9pPr>
          </a:lstStyle>
          <a:p>
            <a:pPr algn="ctr"/>
            <a:endParaRPr lang="ru-RU" dirty="0"/>
          </a:p>
        </p:txBody>
      </p:sp>
      <p:sp>
        <p:nvSpPr>
          <p:cNvPr id="9" name="Місце для тексту 2"/>
          <p:cNvSpPr txBox="1">
            <a:spLocks/>
          </p:cNvSpPr>
          <p:nvPr/>
        </p:nvSpPr>
        <p:spPr>
          <a:xfrm>
            <a:off x="2936775" y="1916832"/>
            <a:ext cx="6696443" cy="3277576"/>
          </a:xfrm>
          <a:prstGeom prst="rect">
            <a:avLst/>
          </a:prstGeom>
        </p:spPr>
        <p:txBody>
          <a:bodyPr lIns="0" tIns="0" rIns="0" bIns="0"/>
          <a:lstStyle>
            <a:lvl1pPr marL="0" indent="0" algn="l" defTabSz="995363" rtl="0" eaLnBrk="0" fontAlgn="base" hangingPunct="0">
              <a:lnSpc>
                <a:spcPts val="1200"/>
              </a:lnSpc>
              <a:spcBef>
                <a:spcPts val="0"/>
              </a:spcBef>
              <a:spcAft>
                <a:spcPts val="1200"/>
              </a:spcAft>
              <a:buFont typeface="Arial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08038" indent="-309563" algn="l" defTabSz="995363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43013" indent="-247650" algn="l" defTabSz="995363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741488" indent="-247650" algn="l" defTabSz="995363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238375" indent="-247650" algn="l" defTabSz="995363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37664" indent="-248879" algn="l" defTabSz="99551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35421" indent="-248879" algn="l" defTabSz="99551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733179" indent="-248879" algn="l" defTabSz="99551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230936" indent="-248879" algn="l" defTabSz="99551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00000"/>
              </a:lnSpc>
              <a:spcAft>
                <a:spcPts val="600"/>
              </a:spcAft>
            </a:pPr>
            <a:endParaRPr lang="ru-RU" sz="14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460460" y="313495"/>
            <a:ext cx="5868804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uk-UA" dirty="0"/>
              <a:t>Відкриття 2 молодіжних центрів сім</a:t>
            </a:r>
            <a:r>
              <a:rPr lang="ru-RU" dirty="0"/>
              <a:t>’</a:t>
            </a:r>
            <a:r>
              <a:rPr lang="uk-UA" dirty="0"/>
              <a:t>ї </a:t>
            </a:r>
            <a:r>
              <a:rPr lang="uk-UA" dirty="0" smtClean="0"/>
              <a:t>на базі районних центрів </a:t>
            </a:r>
            <a:r>
              <a:rPr lang="uk-UA" dirty="0"/>
              <a:t>соціальних служб для сім</a:t>
            </a:r>
            <a:r>
              <a:rPr lang="ru-RU" dirty="0"/>
              <a:t>’</a:t>
            </a:r>
            <a:r>
              <a:rPr lang="uk-UA" dirty="0"/>
              <a:t>ї, дітей та </a:t>
            </a:r>
            <a:r>
              <a:rPr lang="uk-UA" dirty="0" smtClean="0"/>
              <a:t>молоді</a:t>
            </a:r>
          </a:p>
          <a:p>
            <a:endParaRPr lang="uk-UA" dirty="0"/>
          </a:p>
          <a:p>
            <a:endParaRPr lang="uk-UA" dirty="0" smtClean="0"/>
          </a:p>
          <a:p>
            <a:endParaRPr lang="ru-RU" dirty="0"/>
          </a:p>
        </p:txBody>
      </p:sp>
      <p:pic>
        <p:nvPicPr>
          <p:cNvPr id="4109" name="Picture 13" descr="C:\Users\Фокстрот\Desktop\15283969_1375319672518845_7847237366525584038_n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511" y="1052159"/>
            <a:ext cx="4278279" cy="29257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10" name="Picture 14" descr="C:\Users\Фокстрот\Desktop\15380580_1375319499185529_4006792190206701163_n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4590" y="1052159"/>
            <a:ext cx="4340409" cy="29257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11" name="Picture 15" descr="C:\Users\Фокстрот\Desktop\15355710_1375319489185530_1464693873426466617_n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593" y="3765046"/>
            <a:ext cx="3881303" cy="20560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12" name="Picture 16" descr="C:\Users\Фокстрот\Desktop\15253594_1375319342518878_2337823170530798543_n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0952" y="3498008"/>
            <a:ext cx="4464496" cy="2811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989364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1"/>
          <p:cNvSpPr txBox="1">
            <a:spLocks/>
          </p:cNvSpPr>
          <p:nvPr/>
        </p:nvSpPr>
        <p:spPr>
          <a:xfrm>
            <a:off x="1385254" y="253834"/>
            <a:ext cx="6952122" cy="409432"/>
          </a:xfrm>
          <a:prstGeom prst="rect">
            <a:avLst/>
          </a:prstGeom>
        </p:spPr>
        <p:txBody>
          <a:bodyPr lIns="0" tIns="0" rIns="0" bIns="0" anchor="b" anchorCtr="0"/>
          <a:lstStyle>
            <a:lvl1pPr algn="r" defTabSz="995363" rtl="0" eaLnBrk="0" fontAlgn="base" hangingPunct="0">
              <a:lnSpc>
                <a:spcPts val="2400"/>
              </a:lnSpc>
              <a:spcBef>
                <a:spcPct val="0"/>
              </a:spcBef>
              <a:spcAft>
                <a:spcPct val="0"/>
              </a:spcAft>
              <a:defRPr lang="ru-RU" sz="2400" kern="1200" dirty="0">
                <a:solidFill>
                  <a:srgbClr val="1E5FAC"/>
                </a:solidFill>
                <a:latin typeface="Segoe UI Semibold" panose="020B0702040204020203" pitchFamily="34" charset="0"/>
                <a:ea typeface="Segoe UI Black" panose="020B0A02040204020203" pitchFamily="34" charset="0"/>
                <a:cs typeface="Segoe UI Semibold" panose="020B0702040204020203" pitchFamily="34" charset="0"/>
              </a:defRPr>
            </a:lvl1pPr>
            <a:lvl2pPr algn="ctr" defTabSz="995363" rtl="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Segoe UI Semibold" panose="020B0702040204020203" pitchFamily="34" charset="0"/>
              </a:defRPr>
            </a:lvl2pPr>
            <a:lvl3pPr algn="ctr" defTabSz="995363" rtl="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Segoe UI Semibold" panose="020B0702040204020203" pitchFamily="34" charset="0"/>
              </a:defRPr>
            </a:lvl3pPr>
            <a:lvl4pPr algn="ctr" defTabSz="995363" rtl="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Segoe UI Semibold" panose="020B0702040204020203" pitchFamily="34" charset="0"/>
              </a:defRPr>
            </a:lvl4pPr>
            <a:lvl5pPr algn="ctr" defTabSz="995363" rtl="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Segoe UI Semibold" panose="020B0702040204020203" pitchFamily="34" charset="0"/>
              </a:defRPr>
            </a:lvl5pPr>
            <a:lvl6pPr marL="457200" algn="ctr" defTabSz="995363" rtl="0" fontAlgn="base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Segoe UI Semibold" panose="020B0702040204020203" pitchFamily="34" charset="0"/>
              </a:defRPr>
            </a:lvl6pPr>
            <a:lvl7pPr marL="914400" algn="ctr" defTabSz="995363" rtl="0" fontAlgn="base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Segoe UI Semibold" panose="020B0702040204020203" pitchFamily="34" charset="0"/>
              </a:defRPr>
            </a:lvl7pPr>
            <a:lvl8pPr marL="1371600" algn="ctr" defTabSz="995363" rtl="0" fontAlgn="base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Segoe UI Semibold" panose="020B0702040204020203" pitchFamily="34" charset="0"/>
              </a:defRPr>
            </a:lvl8pPr>
            <a:lvl9pPr marL="1828800" algn="ctr" defTabSz="995363" rtl="0" fontAlgn="base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Segoe UI Semibold" panose="020B0702040204020203" pitchFamily="34" charset="0"/>
              </a:defRPr>
            </a:lvl9pPr>
          </a:lstStyle>
          <a:p>
            <a:pPr algn="ctr"/>
            <a:r>
              <a:rPr lang="ru-RU" dirty="0" smtClean="0"/>
              <a:t>Центр медиации</a:t>
            </a:r>
            <a:endParaRPr lang="ru-RU" dirty="0"/>
          </a:p>
        </p:txBody>
      </p:sp>
      <p:sp>
        <p:nvSpPr>
          <p:cNvPr id="8" name="Місце для тексту 2"/>
          <p:cNvSpPr txBox="1">
            <a:spLocks/>
          </p:cNvSpPr>
          <p:nvPr/>
        </p:nvSpPr>
        <p:spPr>
          <a:xfrm>
            <a:off x="2792760" y="836712"/>
            <a:ext cx="6840760" cy="1728192"/>
          </a:xfrm>
          <a:prstGeom prst="rect">
            <a:avLst/>
          </a:prstGeom>
        </p:spPr>
        <p:txBody>
          <a:bodyPr lIns="0" tIns="0" rIns="0" bIns="0"/>
          <a:lstStyle>
            <a:lvl1pPr marL="0" indent="0" algn="l" defTabSz="995363" rtl="0" eaLnBrk="0" fontAlgn="base" hangingPunct="0">
              <a:lnSpc>
                <a:spcPts val="1200"/>
              </a:lnSpc>
              <a:spcBef>
                <a:spcPts val="0"/>
              </a:spcBef>
              <a:spcAft>
                <a:spcPts val="1200"/>
              </a:spcAft>
              <a:buFont typeface="Arial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08038" indent="-309563" algn="l" defTabSz="995363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43013" indent="-247650" algn="l" defTabSz="995363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741488" indent="-247650" algn="l" defTabSz="995363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238375" indent="-247650" algn="l" defTabSz="995363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37664" indent="-248879" algn="l" defTabSz="99551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35421" indent="-248879" algn="l" defTabSz="99551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733179" indent="-248879" algn="l" defTabSz="99551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230936" indent="-248879" algn="l" defTabSz="99551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00000"/>
              </a:lnSpc>
              <a:spcAft>
                <a:spcPts val="600"/>
              </a:spcAft>
            </a:pP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ПОТРЕБНОСТЬ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: В обществе возросла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социальная напряженность,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в том числе между местными жителями и вынужденными переселенцами, сложная социально-экономическая ситуация усугубляет и семейные конфликты, которые приводят к нестабильному эмоциональному состоянию членов семьи (в том числе детей), нарушению функций семьи. Постоянные семейные конфликты приводят к разводам и домашнему насилию. Так, в сравнении 2014 годом почти в 2 раза возросло количество обращений по проблеме насилия, при этом 80% обращений поступают от женщин.</a:t>
            </a:r>
          </a:p>
          <a:p>
            <a:pPr algn="just">
              <a:lnSpc>
                <a:spcPct val="100000"/>
              </a:lnSpc>
              <a:spcAft>
                <a:spcPts val="600"/>
              </a:spcAft>
            </a:pP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Місце для тексту 2"/>
          <p:cNvSpPr txBox="1">
            <a:spLocks/>
          </p:cNvSpPr>
          <p:nvPr/>
        </p:nvSpPr>
        <p:spPr>
          <a:xfrm>
            <a:off x="2794819" y="2564904"/>
            <a:ext cx="6840760" cy="3384376"/>
          </a:xfrm>
          <a:prstGeom prst="rect">
            <a:avLst/>
          </a:prstGeom>
        </p:spPr>
        <p:txBody>
          <a:bodyPr lIns="0" tIns="0" rIns="0" bIns="0"/>
          <a:lstStyle>
            <a:lvl1pPr marL="0" indent="0" algn="l" defTabSz="995363" rtl="0" eaLnBrk="0" fontAlgn="base" hangingPunct="0">
              <a:lnSpc>
                <a:spcPts val="1200"/>
              </a:lnSpc>
              <a:spcBef>
                <a:spcPts val="0"/>
              </a:spcBef>
              <a:spcAft>
                <a:spcPts val="1200"/>
              </a:spcAft>
              <a:buFont typeface="Arial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08038" indent="-309563" algn="l" defTabSz="995363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43013" indent="-247650" algn="l" defTabSz="995363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741488" indent="-247650" algn="l" defTabSz="995363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238375" indent="-247650" algn="l" defTabSz="995363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37664" indent="-248879" algn="l" defTabSz="99551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35421" indent="-248879" algn="l" defTabSz="99551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733179" indent="-248879" algn="l" defTabSz="99551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230936" indent="-248879" algn="l" defTabSz="99551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00000"/>
              </a:lnSpc>
              <a:spcAft>
                <a:spcPts val="600"/>
              </a:spcAft>
            </a:pP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РЕШЕНИЕ ПРОБЛЕМЫ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: Для своевременного и позитивного решения конфликтов используется метод медиации. Для качественного проведения медиации необходимо создание Центра медиации, который включает в себя:</a:t>
            </a:r>
          </a:p>
          <a:p>
            <a:pPr marL="177800" indent="-177800" algn="just">
              <a:lnSpc>
                <a:spcPct val="100000"/>
              </a:lnSpc>
              <a:spcAft>
                <a:spcPts val="0"/>
              </a:spcAft>
              <a:buFontTx/>
              <a:buChar char="-"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Площадку для медиации;</a:t>
            </a:r>
          </a:p>
          <a:p>
            <a:pPr marL="177800" indent="-177800" algn="just">
              <a:lnSpc>
                <a:spcPct val="100000"/>
              </a:lnSpc>
              <a:spcAft>
                <a:spcPts val="0"/>
              </a:spcAft>
              <a:buFontTx/>
              <a:buChar char="-"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Подготовленных медиаторов;</a:t>
            </a:r>
          </a:p>
          <a:p>
            <a:pPr marL="177800" indent="-177800" algn="just">
              <a:lnSpc>
                <a:spcPct val="100000"/>
              </a:lnSpc>
              <a:spcAft>
                <a:spcPts val="0"/>
              </a:spcAft>
              <a:buFontTx/>
              <a:buChar char="-"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Организаторов процесса медиации.</a:t>
            </a:r>
          </a:p>
          <a:p>
            <a:pPr algn="just">
              <a:lnSpc>
                <a:spcPct val="100000"/>
              </a:lnSpc>
              <a:spcAft>
                <a:spcPts val="0"/>
              </a:spcAft>
            </a:pP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100000"/>
              </a:lnSpc>
              <a:spcAft>
                <a:spcPts val="0"/>
              </a:spcAft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Центр медиации позволит решать следующие вопросы:</a:t>
            </a:r>
          </a:p>
          <a:p>
            <a:pPr marL="285750" indent="-285750" algn="just">
              <a:lnSpc>
                <a:spcPct val="100000"/>
              </a:lnSpc>
              <a:spcAft>
                <a:spcPts val="0"/>
              </a:spcAft>
              <a:buFontTx/>
              <a:buChar char="-"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досудебное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разбирательство способов участия родителей, находящихся в разводе, конфликте, в воспитании и проживании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детей;</a:t>
            </a:r>
          </a:p>
          <a:p>
            <a:pPr marL="285750" indent="-285750" algn="just">
              <a:lnSpc>
                <a:spcPct val="100000"/>
              </a:lnSpc>
              <a:spcAft>
                <a:spcPts val="0"/>
              </a:spcAft>
              <a:buFontTx/>
              <a:buChar char="-"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решение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вопросов о возможности сохранения семьи, личностных споров не доводя до судебного разбирательства о расторжении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брака</a:t>
            </a:r>
          </a:p>
          <a:p>
            <a:pPr marL="285750" indent="-285750" algn="just">
              <a:lnSpc>
                <a:spcPct val="100000"/>
              </a:lnSpc>
              <a:spcAft>
                <a:spcPts val="0"/>
              </a:spcAft>
              <a:buFontTx/>
              <a:buChar char="-"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досудебное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урегулирование вопросов связанных с правонарушениями несовершеннолетних и молодежи</a:t>
            </a:r>
          </a:p>
          <a:p>
            <a:pPr algn="just">
              <a:lnSpc>
                <a:spcPct val="100000"/>
              </a:lnSpc>
              <a:spcAft>
                <a:spcPts val="0"/>
              </a:spcAft>
            </a:pP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Місце для тексту 2"/>
          <p:cNvSpPr txBox="1">
            <a:spLocks/>
          </p:cNvSpPr>
          <p:nvPr/>
        </p:nvSpPr>
        <p:spPr>
          <a:xfrm>
            <a:off x="128464" y="4077072"/>
            <a:ext cx="2513580" cy="1584176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lIns="0" tIns="0" rIns="0" bIns="0"/>
          <a:lstStyle>
            <a:lvl1pPr marL="0" indent="0" algn="l" defTabSz="995363" rtl="0" eaLnBrk="0" fontAlgn="base" hangingPunct="0">
              <a:lnSpc>
                <a:spcPts val="1200"/>
              </a:lnSpc>
              <a:spcBef>
                <a:spcPts val="0"/>
              </a:spcBef>
              <a:spcAft>
                <a:spcPts val="1200"/>
              </a:spcAft>
              <a:buFont typeface="Arial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08038" indent="-309563" algn="l" defTabSz="995363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43013" indent="-247650" algn="l" defTabSz="995363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741488" indent="-247650" algn="l" defTabSz="995363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238375" indent="-247650" algn="l" defTabSz="995363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37664" indent="-248879" algn="l" defTabSz="99551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35421" indent="-248879" algn="l" defTabSz="99551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733179" indent="-248879" algn="l" defTabSz="99551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230936" indent="-248879" algn="l" defTabSz="99551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00000"/>
              </a:lnSpc>
              <a:spcAft>
                <a:spcPts val="0"/>
              </a:spcAft>
            </a:pP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ОЖИДАЕМЫЙ РЕЗУЛЬТАТ:</a:t>
            </a: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 marL="171450" indent="-171450">
              <a:lnSpc>
                <a:spcPct val="100000"/>
              </a:lnSpc>
              <a:spcAft>
                <a:spcPts val="0"/>
              </a:spcAft>
              <a:buFont typeface="Arial" pitchFamily="34" charset="0"/>
              <a:buChar char="•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решение бытовых конфликтов без доведения их до суда;</a:t>
            </a:r>
          </a:p>
          <a:p>
            <a:pPr marL="171450" indent="-171450">
              <a:lnSpc>
                <a:spcPct val="100000"/>
              </a:lnSpc>
              <a:spcAft>
                <a:spcPts val="0"/>
              </a:spcAft>
              <a:buFont typeface="Arial" pitchFamily="34" charset="0"/>
              <a:buChar char="•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Конструктивное решение конфликтов , основанное на интересах всех участников</a:t>
            </a:r>
          </a:p>
          <a:p>
            <a:pPr marL="171450" indent="-171450">
              <a:lnSpc>
                <a:spcPct val="100000"/>
              </a:lnSpc>
              <a:spcAft>
                <a:spcPts val="0"/>
              </a:spcAft>
              <a:buFont typeface="Arial" pitchFamily="34" charset="0"/>
              <a:buChar char="•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Ослабление социальной напряженности</a:t>
            </a:r>
          </a:p>
          <a:p>
            <a:pPr marL="171450" indent="-171450">
              <a:lnSpc>
                <a:spcPct val="100000"/>
              </a:lnSpc>
              <a:spcAft>
                <a:spcPts val="0"/>
              </a:spcAft>
              <a:buFont typeface="Arial" pitchFamily="34" charset="0"/>
              <a:buChar char="•"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marL="171450" indent="-171450">
              <a:lnSpc>
                <a:spcPct val="100000"/>
              </a:lnSpc>
              <a:spcAft>
                <a:spcPts val="0"/>
              </a:spcAft>
              <a:buFont typeface="Arial" pitchFamily="34" charset="0"/>
              <a:buChar char="•"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 descr="C:\Users\uzer  z\Pictures\mediation - investment in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426" y="2451332"/>
            <a:ext cx="2488618" cy="15093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uzer  z\Pictures\woman-and-man-on-couch-near-therapist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931" y="836712"/>
            <a:ext cx="2488618" cy="15093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06526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2520" y="764704"/>
            <a:ext cx="8513557" cy="5184576"/>
          </a:xfrm>
        </p:spPr>
        <p:txBody>
          <a:bodyPr/>
          <a:lstStyle/>
          <a:p>
            <a:pPr algn="l"/>
            <a:r>
              <a:rPr lang="uk-UA" sz="4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uk-UA" sz="4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uk-UA" sz="4000" dirty="0" smtClean="0">
                <a:latin typeface="Times New Roman" pitchFamily="18" charset="0"/>
                <a:cs typeface="Times New Roman" pitchFamily="18" charset="0"/>
              </a:rPr>
              <a:t>Відкриття додаткових соціальних</a:t>
            </a:r>
            <a:br>
              <a:rPr lang="uk-UA" sz="4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uk-UA" sz="4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uk-UA" sz="4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uk-UA" sz="4000" dirty="0" smtClean="0">
                <a:latin typeface="Times New Roman" pitchFamily="18" charset="0"/>
                <a:cs typeface="Times New Roman" pitchFamily="18" charset="0"/>
              </a:rPr>
              <a:t>сервісів в територіальних центрах</a:t>
            </a:r>
            <a:br>
              <a:rPr lang="uk-UA" sz="4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uk-UA" sz="40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uk-UA" sz="4000" dirty="0">
                <a:latin typeface="Times New Roman" pitchFamily="18" charset="0"/>
                <a:cs typeface="Times New Roman" pitchFamily="18" charset="0"/>
              </a:rPr>
            </a:br>
            <a:r>
              <a:rPr lang="uk-UA" sz="4000" dirty="0" smtClean="0">
                <a:latin typeface="Times New Roman" pitchFamily="18" charset="0"/>
                <a:cs typeface="Times New Roman" pitchFamily="18" charset="0"/>
              </a:rPr>
              <a:t> соціального обслуговування </a:t>
            </a:r>
            <a:br>
              <a:rPr lang="uk-UA" sz="4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uk-UA" sz="40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uk-UA" sz="4000" dirty="0">
                <a:latin typeface="Times New Roman" pitchFamily="18" charset="0"/>
                <a:cs typeface="Times New Roman" pitchFamily="18" charset="0"/>
              </a:rPr>
            </a:br>
            <a:r>
              <a:rPr lang="uk-UA" sz="4000" dirty="0" smtClean="0">
                <a:latin typeface="Times New Roman" pitchFamily="18" charset="0"/>
                <a:cs typeface="Times New Roman" pitchFamily="18" charset="0"/>
              </a:rPr>
              <a:t>(надання соціальних  послуг) </a:t>
            </a:r>
            <a:r>
              <a:rPr lang="uk-UA" sz="1800" dirty="0" smtClean="0">
                <a:latin typeface="Times New Roman" pitchFamily="18" charset="0"/>
                <a:cs typeface="Times New Roman" pitchFamily="18" charset="0"/>
              </a:rPr>
              <a:t>(створення нових соціально-побутових, медичних, педагогічних сервісів, соціального туризму для громадян похилого віку, модернізація та ремонті роботи в будівлях </a:t>
            </a:r>
            <a:r>
              <a:rPr lang="uk-UA" sz="1800" smtClean="0">
                <a:latin typeface="Times New Roman" pitchFamily="18" charset="0"/>
                <a:cs typeface="Times New Roman" pitchFamily="18" charset="0"/>
              </a:rPr>
              <a:t>територіальних центрів) </a:t>
            </a:r>
            <a:r>
              <a:rPr lang="uk-UA" sz="4000" smtClean="0">
                <a:latin typeface="Times New Roman" pitchFamily="18" charset="0"/>
                <a:cs typeface="Times New Roman" pitchFamily="18" charset="0"/>
              </a:rPr>
              <a:t> </a:t>
            </a:r>
            <a:br>
              <a:rPr lang="uk-UA" sz="4000" smtClean="0">
                <a:latin typeface="Times New Roman" pitchFamily="18" charset="0"/>
                <a:cs typeface="Times New Roman" pitchFamily="18" charset="0"/>
              </a:rPr>
            </a:br>
            <a:r>
              <a:rPr lang="uk-UA" sz="40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uk-UA" sz="4000" dirty="0">
                <a:latin typeface="Times New Roman" pitchFamily="18" charset="0"/>
                <a:cs typeface="Times New Roman" pitchFamily="18" charset="0"/>
              </a:rPr>
            </a:br>
            <a:r>
              <a:rPr lang="uk-UA" sz="4000" dirty="0">
                <a:latin typeface="Times New Roman" pitchFamily="18" charset="0"/>
                <a:cs typeface="Times New Roman" pitchFamily="18" charset="0"/>
              </a:rPr>
              <a:t>П</a:t>
            </a:r>
            <a:r>
              <a:rPr lang="uk-UA" sz="4000" dirty="0" smtClean="0">
                <a:latin typeface="Times New Roman" pitchFamily="18" charset="0"/>
                <a:cs typeface="Times New Roman" pitchFamily="18" charset="0"/>
              </a:rPr>
              <a:t>окращення умов прийому населення</a:t>
            </a:r>
            <a:br>
              <a:rPr lang="uk-UA" sz="4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uk-UA" sz="40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uk-UA" sz="4000" dirty="0">
                <a:latin typeface="Times New Roman" pitchFamily="18" charset="0"/>
                <a:cs typeface="Times New Roman" pitchFamily="18" charset="0"/>
              </a:rPr>
            </a:br>
            <a:r>
              <a:rPr lang="uk-UA" sz="4000" dirty="0" smtClean="0">
                <a:latin typeface="Times New Roman" pitchFamily="18" charset="0"/>
                <a:cs typeface="Times New Roman" pitchFamily="18" charset="0"/>
              </a:rPr>
              <a:t>в управліннях соціального захисту</a:t>
            </a:r>
            <a:br>
              <a:rPr lang="uk-UA" sz="4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uk-UA" sz="40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uk-UA" sz="4000" dirty="0">
                <a:latin typeface="Times New Roman" pitchFamily="18" charset="0"/>
                <a:cs typeface="Times New Roman" pitchFamily="18" charset="0"/>
              </a:rPr>
            </a:br>
            <a:r>
              <a:rPr lang="uk-UA" sz="4000" dirty="0" smtClean="0">
                <a:latin typeface="Times New Roman" pitchFamily="18" charset="0"/>
                <a:cs typeface="Times New Roman" pitchFamily="18" charset="0"/>
              </a:rPr>
              <a:t>населення </a:t>
            </a:r>
            <a:r>
              <a:rPr lang="uk-UA" sz="1800" dirty="0" smtClean="0">
                <a:latin typeface="Times New Roman" pitchFamily="18" charset="0"/>
                <a:cs typeface="Times New Roman" pitchFamily="18" charset="0"/>
              </a:rPr>
              <a:t>( </a:t>
            </a:r>
            <a:r>
              <a:rPr lang="uk-UA" sz="1600" dirty="0" smtClean="0">
                <a:latin typeface="Times New Roman" pitchFamily="18" charset="0"/>
                <a:cs typeface="Times New Roman" pitchFamily="18" charset="0"/>
              </a:rPr>
              <a:t>фронт-офіси з комфортними зонами очікування, оснащення елементами доступності, навчання персоналу, збільшення штатної чисельності,придбання нової будівлі) </a:t>
            </a:r>
            <a:r>
              <a:rPr lang="uk-UA" sz="4000" dirty="0" smtClean="0"/>
              <a:t/>
            </a:r>
            <a:br>
              <a:rPr lang="uk-UA" sz="4000" dirty="0" smtClean="0"/>
            </a:br>
            <a:endParaRPr lang="ru-RU" sz="4000" dirty="0"/>
          </a:p>
        </p:txBody>
      </p:sp>
    </p:spTree>
    <p:extLst>
      <p:ext uri="{BB962C8B-B14F-4D97-AF65-F5344CB8AC3E}">
        <p14:creationId xmlns:p14="http://schemas.microsoft.com/office/powerpoint/2010/main" val="3749076724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UNDODONOTDELETE" val="18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ioOVxNuL10CEOoxT8gseEw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Cb6RbVBsmk.zbJVk1vG7mA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Gyyb_0KtikCJVjhT008gLQ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Cb6RbVBsmk.zbJVk1vG7mA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Gyyb_0KtikCJVjhT008gLQ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Cb6RbVBsmk.zbJVk1vG7mA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Gyyb_0KtikCJVjhT008gLQ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NJS0697OG0e5yfwsOfddIA"/>
</p:tagLst>
</file>

<file path=ppt/theme/theme1.xml><?xml version="1.0" encoding="utf-8"?>
<a:theme xmlns:a="http://schemas.openxmlformats.org/drawingml/2006/main" name="Специальное оформление">
  <a:themeElements>
    <a:clrScheme name="Метинвест">
      <a:dk1>
        <a:srgbClr val="434343"/>
      </a:dk1>
      <a:lt1>
        <a:srgbClr val="FFFFFF"/>
      </a:lt1>
      <a:dk2>
        <a:srgbClr val="3F4852"/>
      </a:dk2>
      <a:lt2>
        <a:srgbClr val="F8F8F8"/>
      </a:lt2>
      <a:accent1>
        <a:srgbClr val="EE2F3C"/>
      </a:accent1>
      <a:accent2>
        <a:srgbClr val="DADADA"/>
      </a:accent2>
      <a:accent3>
        <a:srgbClr val="ACACAC"/>
      </a:accent3>
      <a:accent4>
        <a:srgbClr val="8C8C8C"/>
      </a:accent4>
      <a:accent5>
        <a:srgbClr val="5A5A5A"/>
      </a:accent5>
      <a:accent6>
        <a:srgbClr val="8B0304"/>
      </a:accent6>
      <a:hlink>
        <a:srgbClr val="548DD4"/>
      </a:hlink>
      <a:folHlink>
        <a:srgbClr val="7F7F7F"/>
      </a:folHlink>
    </a:clrScheme>
    <a:fontScheme name="Классическая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>
          <a:defRPr sz="1400" dirty="0" err="1" smtClean="0">
            <a:latin typeface="Arial" panose="020B0604020202020204" pitchFamily="34" charset="0"/>
            <a:cs typeface="Arial" panose="020B0604020202020204" pitchFamily="34" charset="0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Marsovet_template - ЮК">
  <a:themeElements>
    <a:clrScheme name="FRM">
      <a:dk1>
        <a:srgbClr val="222220"/>
      </a:dk1>
      <a:lt1>
        <a:srgbClr val="FFFFFF"/>
      </a:lt1>
      <a:dk2>
        <a:srgbClr val="1E5FAC"/>
      </a:dk2>
      <a:lt2>
        <a:srgbClr val="DEEEFC"/>
      </a:lt2>
      <a:accent1>
        <a:srgbClr val="82B9E7"/>
      </a:accent1>
      <a:accent2>
        <a:srgbClr val="52B9E9"/>
      </a:accent2>
      <a:accent3>
        <a:srgbClr val="1E5FAC"/>
      </a:accent3>
      <a:accent4>
        <a:srgbClr val="9CCFF3"/>
      </a:accent4>
      <a:accent5>
        <a:srgbClr val="6DCFF6"/>
      </a:accent5>
      <a:accent6>
        <a:srgbClr val="F2CE3B"/>
      </a:accent6>
      <a:hlink>
        <a:srgbClr val="1E5FAC"/>
      </a:hlink>
      <a:folHlink>
        <a:srgbClr val="F2CE3B"/>
      </a:folHlink>
    </a:clrScheme>
    <a:fontScheme name="FRM">
      <a:majorFont>
        <a:latin typeface="Segoe UI Semibold"/>
        <a:ea typeface=""/>
        <a:cs typeface=""/>
      </a:majorFont>
      <a:minorFont>
        <a:latin typeface="Calibri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Тема Office">
  <a:themeElements>
    <a:clrScheme name="FRM">
      <a:dk1>
        <a:srgbClr val="222220"/>
      </a:dk1>
      <a:lt1>
        <a:srgbClr val="FFFFFF"/>
      </a:lt1>
      <a:dk2>
        <a:srgbClr val="1E5FAC"/>
      </a:dk2>
      <a:lt2>
        <a:srgbClr val="DEEEFC"/>
      </a:lt2>
      <a:accent1>
        <a:srgbClr val="82B9E7"/>
      </a:accent1>
      <a:accent2>
        <a:srgbClr val="52B9E9"/>
      </a:accent2>
      <a:accent3>
        <a:srgbClr val="1E5FAC"/>
      </a:accent3>
      <a:accent4>
        <a:srgbClr val="9CCFF3"/>
      </a:accent4>
      <a:accent5>
        <a:srgbClr val="6DCFF6"/>
      </a:accent5>
      <a:accent6>
        <a:srgbClr val="F2CE3B"/>
      </a:accent6>
      <a:hlink>
        <a:srgbClr val="1E5FAC"/>
      </a:hlink>
      <a:folHlink>
        <a:srgbClr val="F2CE3B"/>
      </a:folHlink>
    </a:clrScheme>
    <a:fontScheme name="FRM">
      <a:majorFont>
        <a:latin typeface="Segoe UI Semibold"/>
        <a:ea typeface=""/>
        <a:cs typeface=""/>
      </a:majorFont>
      <a:minorFont>
        <a:latin typeface="Calibri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Default Theme</Template>
  <TotalTime>17884</TotalTime>
  <Words>470</Words>
  <Application>Microsoft Office PowerPoint</Application>
  <PresentationFormat>Лист A4 (210x297 мм)</PresentationFormat>
  <Paragraphs>44</Paragraphs>
  <Slides>8</Slides>
  <Notes>3</Notes>
  <HiddenSlides>0</HiddenSlides>
  <MMClips>0</MMClips>
  <ScaleCrop>false</ScaleCrop>
  <HeadingPairs>
    <vt:vector size="6" baseType="variant">
      <vt:variant>
        <vt:lpstr>Тема</vt:lpstr>
      </vt:variant>
      <vt:variant>
        <vt:i4>3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2" baseType="lpstr">
      <vt:lpstr>Специальное оформление</vt:lpstr>
      <vt:lpstr>Marsovet_template - ЮК</vt:lpstr>
      <vt:lpstr>1_Тема Office</vt:lpstr>
      <vt:lpstr>think-cell Slide</vt:lpstr>
      <vt:lpstr>Презентация PowerPoint</vt:lpstr>
      <vt:lpstr>Маріуполь – місто, яке розташоване на лінії проведення бойових дій.  Попит на соціальні послуги у зв’язку з цим збільшився в декілька раз, сьогодні не вистачає соціальних сервісів та закладів соціального обслуговування, а існуючі заклади потребують модернізації через велике навантаження на інфраструктуру  та персонал   </vt:lpstr>
      <vt:lpstr>     Визначення  потреб</vt:lpstr>
      <vt:lpstr>Презентация PowerPoint</vt:lpstr>
      <vt:lpstr>Центри підтримки сім’ї </vt:lpstr>
      <vt:lpstr>Презентация PowerPoint</vt:lpstr>
      <vt:lpstr>Презентация PowerPoint</vt:lpstr>
      <vt:lpstr> Відкриття додаткових соціальних  сервісів в територіальних центрах   соціального обслуговування   (надання соціальних  послуг) (створення нових соціально-побутових, медичних, педагогічних сервісів, соціального туризму для громадян похилого віку, модернізація та ремонті роботи в будівлях територіальних центрів)    Покращення умов прийому населення  в управліннях соціального захисту  населення ( фронт-офіси з комфортними зонами очікування, оснащення елементами доступності, навчання персоналу, збільшення штатної чисельності,придбання нової будівлі)  </vt:lpstr>
    </vt:vector>
  </TitlesOfParts>
  <Company>ММКИ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Фицайло Дмитрий Сергеевич</dc:creator>
  <cp:lastModifiedBy>RePack by Diakov</cp:lastModifiedBy>
  <cp:revision>986</cp:revision>
  <cp:lastPrinted>2015-12-23T10:50:59Z</cp:lastPrinted>
  <dcterms:created xsi:type="dcterms:W3CDTF">2015-12-22T10:19:19Z</dcterms:created>
  <dcterms:modified xsi:type="dcterms:W3CDTF">2016-12-11T21:33:35Z</dcterms:modified>
</cp:coreProperties>
</file>