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9" r:id="rId3"/>
    <p:sldId id="280" r:id="rId4"/>
    <p:sldId id="257" r:id="rId5"/>
    <p:sldId id="258" r:id="rId6"/>
    <p:sldId id="267" r:id="rId7"/>
    <p:sldId id="276" r:id="rId8"/>
    <p:sldId id="270" r:id="rId9"/>
    <p:sldId id="260" r:id="rId10"/>
    <p:sldId id="278" r:id="rId11"/>
    <p:sldId id="281" r:id="rId12"/>
    <p:sldId id="282" r:id="rId13"/>
    <p:sldId id="28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15CE-F979-45F5-A9A9-EF28C71EB9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52B8-B25C-4FCE-A512-06CF11C270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22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CEC9-6BE9-4654-A8E9-7F6A0C66C19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4032F-1417-4866-AB03-36E2F872EBB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3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032F-1417-4866-AB03-36E2F872EB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DA22-3019-4D60-9235-780AE2A1D091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16C-1D39-4018-A1CF-75D01A90BA47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8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759F-F029-46D0-B155-A04B204F454E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2EB8-A341-4ADF-B2FA-04C0CFDAED9B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D3D9-4974-4021-88B8-6F5D8DD92403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2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3CC4-27E9-4EDD-A037-72D3AFA7FA43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EC5-4036-4688-9D0C-9DBA51D52B04}" type="datetime1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4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D95A-DFBE-47CA-9B14-EC1473828D9C}" type="datetime1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FD8-9C5F-4190-A185-802F173DCB8F}" type="datetime1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B184-19BB-4997-96B3-2D58875FB203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A6B6-70D0-423E-903B-4C245A248359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DAAB-261B-4F8B-9935-2532DA0FB45C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E99A-BD0E-46FB-90E1-3AE04D88AA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uc.org.u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586" y="2277994"/>
            <a:ext cx="8776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ASSOCIATION OF UKRAINIAN CITIES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REPRESENTATIVE OF HROMADAS’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INTERESTS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 POLICY DIALOGUE WITH CENTRAL AUTHORITY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4335" y="44556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MYKOLIUK NAZAR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AUC Advisor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10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71714" y="1155312"/>
            <a:ext cx="829990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ASSOCIATION OF UKRAINIAN CITIES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REPRESENTATIVE  OF HROMADAS’ INTERESTS IN DIALOGUE WITH CENTRAL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AUTHORITY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DIALOGUE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WITH PARLIAMENT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Work with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Parliamentary Committees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Work with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Parliament 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Work with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single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MP`s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71714" y="3821598"/>
            <a:ext cx="849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Cooperation with Parliamentary Committees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AUC representatives took part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meetings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Committees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AUC sent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expert opinions on draft laws 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60000" algn="just">
              <a:spcAft>
                <a:spcPts val="1800"/>
              </a:spcAft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Due to the joint activity of the Association of Ukrainian Cities and Parliamentary Committees, in 2020 budget process, an additional resource of UAH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48.5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billion was envisaged to all territorial communities in general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71714" y="1155312"/>
            <a:ext cx="828039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ASSOCIATION OF UKRAINIAN CITIES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REPRESENTATIVE  OF HROMADAS’ INTERESTS IN DIALOGUE WITH CENTRAL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AUTHORITY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DIALOGUE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PRESIDENT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AUC membership in the Regional Development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71714" y="3418681"/>
            <a:ext cx="84981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Regional Development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Council created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 facilitate the interaction of public authorities with local self-government bodies in the following areas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development of local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self-government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decentralization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solving problems of regional livelihoods</a:t>
            </a:r>
          </a:p>
        </p:txBody>
      </p:sp>
    </p:spTree>
    <p:extLst>
      <p:ext uri="{BB962C8B-B14F-4D97-AF65-F5344CB8AC3E}">
        <p14:creationId xmlns:p14="http://schemas.microsoft.com/office/powerpoint/2010/main" val="3324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71714" y="1155312"/>
            <a:ext cx="826588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ASSOCIATION OF UKRAINIAN CITIES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REPRESENTATIVE  OF HROMADAS’ INTERESTS IN DIALOGUE WITH CENTRAL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AUTHORITY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DIALOGUE WITH THE CABINET OF MINISTERS </a:t>
            </a:r>
          </a:p>
          <a:p>
            <a:pPr algn="just">
              <a:spcBef>
                <a:spcPts val="600"/>
              </a:spcBef>
            </a:pP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AUC participate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 working sessions of the Government and Governmental Committees on a permanent basis with the right of advisory vote on issues related to local self-government</a:t>
            </a:r>
          </a:p>
        </p:txBody>
      </p:sp>
    </p:spTree>
    <p:extLst>
      <p:ext uri="{BB962C8B-B14F-4D97-AF65-F5344CB8AC3E}">
        <p14:creationId xmlns:p14="http://schemas.microsoft.com/office/powerpoint/2010/main" val="13921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71714" y="1155312"/>
            <a:ext cx="829990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ASSOCIATION OF UKRAINIAN CITIES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REPRESENTATIVE  OF HROMADAS’ INTERESTS IN DIALOGUE WITH CENTRAL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AUTHORITY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DIALOGUE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Ministries</a:t>
            </a:r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officiall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approval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dialogue about different positions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co-authorship of bills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005598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7900" y="38155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AUC contacts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.: +38044 486 28 78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info@auc.org.ua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www.auc.org.ua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14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5" y="1875971"/>
            <a:ext cx="4484915" cy="298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4" y="1875971"/>
            <a:ext cx="3740995" cy="29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58" y="2093684"/>
            <a:ext cx="2826659" cy="2826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4" y="2267856"/>
            <a:ext cx="2652487" cy="2652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91" y="2093684"/>
            <a:ext cx="2826660" cy="28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934" y="1656973"/>
            <a:ext cx="79522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ASSOCIATION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UKRAINIAN CITIES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most powerful non-government organization in Ukraine which represents the position and advocates interests of local governance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founded in 1992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 a status of All-Ukrainian association under the Law of Ukraine on associations of local governments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4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92" y="1401581"/>
            <a:ext cx="6532284" cy="427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9334" y="2093752"/>
            <a:ext cx="79522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ASSOCIATION OF UKRAINIAN CITIES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unites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872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territorial communities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484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of which - amalgamated territorial 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communities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80%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Ukrainian population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3815" y="5212687"/>
            <a:ext cx="199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January, 2020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5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176728"/>
            <a:ext cx="272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AUC members: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76"/>
            <a:ext cx="9144000" cy="27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228" y="1258074"/>
            <a:ext cx="848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Analytical and expert support, involvement of local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governments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in determining of AUC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position are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provided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by: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28" y="5100618"/>
            <a:ext cx="848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AUC experts help communities in all regions of Ukraine to prepare development strategies and their implementation plans, to develop investment passports and projects to promote small and medium-sized entrepreneurship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950297"/>
            <a:ext cx="825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ASSOCIATION OF UKRAINIAN CITIES – REPRESENTATIVE  OF HROMADAS’ INTERESTS IN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DIALOGUE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WITH CENTRAL AUTHORITY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6" y="1969532"/>
            <a:ext cx="8263128" cy="30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5" y="1560921"/>
            <a:ext cx="6716268" cy="30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998928"/>
            <a:ext cx="8267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ASSOCIATION OF UKRAINIAN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CITIES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REPRESENTATIVE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OF HROMADAS’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INTERESTS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IN DIALOGUE WITH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CENTRAL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AUTHORITY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24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Association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Ukrainian Cities, upholding the principles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local democracy, transparency and accountability of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authority,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represents 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advocates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interests of territorial communities, conducts on their behalf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policy dialogue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with the central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authority: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with Parliament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Local Government Caucus “For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Government”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with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President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AUC membership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Regional Development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with the Cabinet of Ministers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participation in working sessions of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Government and Governmental Committees on 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permanent basis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with the right 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advisory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vote on issues related to local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self-government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with central and regional executive authorities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various working groups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sectoral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forums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9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3993</TotalTime>
  <Words>526</Words>
  <Application>Microsoft Office PowerPoint</Application>
  <PresentationFormat>Екран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Пітцик Ігор Михайлович</dc:creator>
  <cp:lastModifiedBy>Назар</cp:lastModifiedBy>
  <cp:revision>109</cp:revision>
  <cp:lastPrinted>2019-09-02T13:51:37Z</cp:lastPrinted>
  <dcterms:created xsi:type="dcterms:W3CDTF">2019-09-02T11:44:16Z</dcterms:created>
  <dcterms:modified xsi:type="dcterms:W3CDTF">2020-02-19T04:22:31Z</dcterms:modified>
</cp:coreProperties>
</file>