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3" r:id="rId4"/>
    <p:sldId id="262" r:id="rId5"/>
    <p:sldId id="259" r:id="rId6"/>
    <p:sldId id="257" r:id="rId7"/>
    <p:sldId id="264" r:id="rId8"/>
    <p:sldId id="265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>
        <p:scale>
          <a:sx n="66" d="100"/>
          <a:sy n="66" d="100"/>
        </p:scale>
        <p:origin x="-2874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48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7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4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3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6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75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1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835A-6D06-4551-9972-70EB996A7DAD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A4BC1-93A3-4B3A-B7F1-537E4C25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8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8448400" cy="632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805990" y="2463031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1">
                    <a:lumMod val="50000"/>
                  </a:schemeClr>
                </a:solidFill>
              </a:rPr>
              <a:t>Асоціація міст України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2" descr="D:\From Monoblok Igor P\Disk D\ПрезентаціяШЕФ\Новая папка\Новая папка\Новая папка\Binder1_Page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" t="61587" r="2735" b="18063"/>
          <a:stretch/>
        </p:blipFill>
        <p:spPr bwMode="auto">
          <a:xfrm>
            <a:off x="312615" y="4223657"/>
            <a:ext cx="8581294" cy="13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From Monoblok Igor P\Disk D\ПрезентаціяШЕФ\Новая папка\Новая папка\Новая папка\Binder1_Page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" t="24046" r="4444" b="1767"/>
          <a:stretch/>
        </p:blipFill>
        <p:spPr bwMode="auto">
          <a:xfrm>
            <a:off x="251520" y="1196752"/>
            <a:ext cx="8370277" cy="508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8448400" cy="632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From Monoblok Igor P\Disk D\ПрезентаціяШЕФ\Новая папка\Новая папка\Новая папка\Binder1_Page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4273" r="4274" b="3590"/>
          <a:stretch/>
        </p:blipFill>
        <p:spPr bwMode="auto">
          <a:xfrm>
            <a:off x="251520" y="1124744"/>
            <a:ext cx="8448431" cy="49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8448400" cy="632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9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From Monoblok Igor P\Disk D\ПрезентаціяШЕФ\Новая папка\Новая папка\Новая папка\Binder1_Page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22906" r="9019" b="1653"/>
          <a:stretch/>
        </p:blipFill>
        <p:spPr bwMode="auto">
          <a:xfrm>
            <a:off x="251520" y="1135535"/>
            <a:ext cx="7936245" cy="51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8448400" cy="6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From Monoblok Igor P\Disk D\ПрезентаціяШЕФ\Новая папка\Новая папка\Новая папка\Binder1_Page_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23817" r="3761" b="3590"/>
          <a:stretch/>
        </p:blipFill>
        <p:spPr bwMode="auto">
          <a:xfrm>
            <a:off x="323528" y="1124744"/>
            <a:ext cx="8370277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8448400" cy="632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4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:\From Monoblok Igor P\Disk D\ПрезентаціяШЕФ\Новая папка\Новая папка\Новая папка\Binder1_Page_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23362" r="1538" b="1880"/>
          <a:stretch/>
        </p:blipFill>
        <p:spPr bwMode="auto">
          <a:xfrm>
            <a:off x="323528" y="1196752"/>
            <a:ext cx="8510955" cy="51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8448400" cy="632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5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From Monoblok Igor P\Disk D\ПрезентаціяШЕФ\Новая папка\Новая папка\Новая папка\Binder1_Page_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" t="24957" r="4102" b="2450"/>
          <a:stretch/>
        </p:blipFill>
        <p:spPr bwMode="auto">
          <a:xfrm>
            <a:off x="382955" y="1412776"/>
            <a:ext cx="8385908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8448400" cy="632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4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From Monoblok Igor P\Disk D\ПрезентаціяШЕФ\Новая папка\Новая папка\Новая папка\Binder1_Page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23931" r="6325" b="15897"/>
          <a:stretch/>
        </p:blipFill>
        <p:spPr bwMode="auto">
          <a:xfrm>
            <a:off x="570523" y="1641231"/>
            <a:ext cx="7995139" cy="41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1007017"/>
            <a:ext cx="9144000" cy="64529"/>
          </a:xfrm>
          <a:prstGeom prst="rect">
            <a:avLst/>
          </a:prstGeom>
          <a:solidFill>
            <a:srgbClr val="C2113A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194560" cy="5522875"/>
          </a:xfrm>
          <a:prstGeom prst="rect">
            <a:avLst/>
          </a:prstGeom>
          <a:solidFill>
            <a:srgbClr val="002A6C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14290"/>
            <a:ext cx="8448400" cy="632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385" y="6021288"/>
            <a:ext cx="1030119" cy="54161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3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Асоціація міст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Пітцик Ігор Михайлович</dc:creator>
  <cp:lastModifiedBy>Пітцик Ігор Михайлович</cp:lastModifiedBy>
  <cp:revision>8</cp:revision>
  <cp:lastPrinted>2016-11-07T09:27:04Z</cp:lastPrinted>
  <dcterms:created xsi:type="dcterms:W3CDTF">2016-10-05T06:13:56Z</dcterms:created>
  <dcterms:modified xsi:type="dcterms:W3CDTF">2016-11-07T09:29:58Z</dcterms:modified>
</cp:coreProperties>
</file>